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644" r:id="rId3"/>
    <p:sldId id="668" r:id="rId4"/>
    <p:sldId id="883" r:id="rId5"/>
    <p:sldId id="882" r:id="rId6"/>
    <p:sldId id="866" r:id="rId7"/>
    <p:sldId id="520" r:id="rId8"/>
    <p:sldId id="885" r:id="rId9"/>
    <p:sldId id="547" r:id="rId10"/>
    <p:sldId id="884" r:id="rId11"/>
    <p:sldId id="526" r:id="rId12"/>
    <p:sldId id="528" r:id="rId13"/>
    <p:sldId id="527" r:id="rId14"/>
    <p:sldId id="875" r:id="rId15"/>
    <p:sldId id="874" r:id="rId16"/>
    <p:sldId id="887" r:id="rId17"/>
    <p:sldId id="886" r:id="rId18"/>
    <p:sldId id="888" r:id="rId19"/>
    <p:sldId id="260" r:id="rId20"/>
    <p:sldId id="264" r:id="rId21"/>
    <p:sldId id="262" r:id="rId22"/>
    <p:sldId id="543" r:id="rId23"/>
    <p:sldId id="889" r:id="rId24"/>
    <p:sldId id="873" r:id="rId25"/>
    <p:sldId id="890" r:id="rId26"/>
    <p:sldId id="891" r:id="rId2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2C4E3-C612-4E21-AE9B-E63AA758B7F8}" v="2" dt="2021-10-27T12:45:58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ja Aits" userId="188457d9-1368-4655-97b6-687146b4eef0" providerId="ADAL" clId="{7FB2C4E3-C612-4E21-AE9B-E63AA758B7F8}"/>
    <pc:docChg chg="undo custSel addSld delSld modSld sldOrd">
      <pc:chgData name="Sonja Aits" userId="188457d9-1368-4655-97b6-687146b4eef0" providerId="ADAL" clId="{7FB2C4E3-C612-4E21-AE9B-E63AA758B7F8}" dt="2021-10-27T12:49:32.701" v="47" actId="1076"/>
      <pc:docMkLst>
        <pc:docMk/>
      </pc:docMkLst>
      <pc:sldChg chg="modSp mod">
        <pc:chgData name="Sonja Aits" userId="188457d9-1368-4655-97b6-687146b4eef0" providerId="ADAL" clId="{7FB2C4E3-C612-4E21-AE9B-E63AA758B7F8}" dt="2021-10-27T12:36:46.172" v="12" actId="207"/>
        <pc:sldMkLst>
          <pc:docMk/>
          <pc:sldMk cId="101279550" sldId="644"/>
        </pc:sldMkLst>
        <pc:spChg chg="mod">
          <ac:chgData name="Sonja Aits" userId="188457d9-1368-4655-97b6-687146b4eef0" providerId="ADAL" clId="{7FB2C4E3-C612-4E21-AE9B-E63AA758B7F8}" dt="2021-10-27T12:36:46.172" v="12" actId="207"/>
          <ac:spMkLst>
            <pc:docMk/>
            <pc:sldMk cId="101279550" sldId="644"/>
            <ac:spMk id="2" creationId="{5587F2BD-0578-48B5-85C1-4A00F256E752}"/>
          </ac:spMkLst>
        </pc:spChg>
      </pc:sldChg>
      <pc:sldChg chg="del">
        <pc:chgData name="Sonja Aits" userId="188457d9-1368-4655-97b6-687146b4eef0" providerId="ADAL" clId="{7FB2C4E3-C612-4E21-AE9B-E63AA758B7F8}" dt="2021-10-27T12:36:11.414" v="2" actId="47"/>
        <pc:sldMkLst>
          <pc:docMk/>
          <pc:sldMk cId="2199832785" sldId="665"/>
        </pc:sldMkLst>
      </pc:sldChg>
      <pc:sldChg chg="add del">
        <pc:chgData name="Sonja Aits" userId="188457d9-1368-4655-97b6-687146b4eef0" providerId="ADAL" clId="{7FB2C4E3-C612-4E21-AE9B-E63AA758B7F8}" dt="2021-10-27T12:36:51.966" v="14" actId="47"/>
        <pc:sldMkLst>
          <pc:docMk/>
          <pc:sldMk cId="82698899" sldId="666"/>
        </pc:sldMkLst>
      </pc:sldChg>
      <pc:sldChg chg="del">
        <pc:chgData name="Sonja Aits" userId="188457d9-1368-4655-97b6-687146b4eef0" providerId="ADAL" clId="{7FB2C4E3-C612-4E21-AE9B-E63AA758B7F8}" dt="2021-10-27T12:36:55.735" v="15" actId="47"/>
        <pc:sldMkLst>
          <pc:docMk/>
          <pc:sldMk cId="268473346" sldId="667"/>
        </pc:sldMkLst>
      </pc:sldChg>
      <pc:sldChg chg="modSp mod">
        <pc:chgData name="Sonja Aits" userId="188457d9-1368-4655-97b6-687146b4eef0" providerId="ADAL" clId="{7FB2C4E3-C612-4E21-AE9B-E63AA758B7F8}" dt="2021-10-27T12:36:39.283" v="11" actId="207"/>
        <pc:sldMkLst>
          <pc:docMk/>
          <pc:sldMk cId="73669207" sldId="668"/>
        </pc:sldMkLst>
        <pc:spChg chg="mod">
          <ac:chgData name="Sonja Aits" userId="188457d9-1368-4655-97b6-687146b4eef0" providerId="ADAL" clId="{7FB2C4E3-C612-4E21-AE9B-E63AA758B7F8}" dt="2021-10-27T12:36:39.283" v="11" actId="207"/>
          <ac:spMkLst>
            <pc:docMk/>
            <pc:sldMk cId="73669207" sldId="668"/>
            <ac:spMk id="2" creationId="{C0EE88D7-5460-4A84-AB65-C6E097824276}"/>
          </ac:spMkLst>
        </pc:spChg>
      </pc:sldChg>
      <pc:sldChg chg="del">
        <pc:chgData name="Sonja Aits" userId="188457d9-1368-4655-97b6-687146b4eef0" providerId="ADAL" clId="{7FB2C4E3-C612-4E21-AE9B-E63AA758B7F8}" dt="2021-10-27T12:37:31.596" v="19" actId="47"/>
        <pc:sldMkLst>
          <pc:docMk/>
          <pc:sldMk cId="3753186780" sldId="672"/>
        </pc:sldMkLst>
      </pc:sldChg>
      <pc:sldChg chg="del">
        <pc:chgData name="Sonja Aits" userId="188457d9-1368-4655-97b6-687146b4eef0" providerId="ADAL" clId="{7FB2C4E3-C612-4E21-AE9B-E63AA758B7F8}" dt="2021-10-27T12:37:22.671" v="18" actId="47"/>
        <pc:sldMkLst>
          <pc:docMk/>
          <pc:sldMk cId="1137288724" sldId="673"/>
        </pc:sldMkLst>
      </pc:sldChg>
      <pc:sldChg chg="del">
        <pc:chgData name="Sonja Aits" userId="188457d9-1368-4655-97b6-687146b4eef0" providerId="ADAL" clId="{7FB2C4E3-C612-4E21-AE9B-E63AA758B7F8}" dt="2021-10-27T12:37:32.215" v="20" actId="47"/>
        <pc:sldMkLst>
          <pc:docMk/>
          <pc:sldMk cId="613138292" sldId="674"/>
        </pc:sldMkLst>
      </pc:sldChg>
      <pc:sldChg chg="add del">
        <pc:chgData name="Sonja Aits" userId="188457d9-1368-4655-97b6-687146b4eef0" providerId="ADAL" clId="{7FB2C4E3-C612-4E21-AE9B-E63AA758B7F8}" dt="2021-10-27T12:38:26.514" v="22" actId="47"/>
        <pc:sldMkLst>
          <pc:docMk/>
          <pc:sldMk cId="789242444" sldId="873"/>
        </pc:sldMkLst>
      </pc:sldChg>
      <pc:sldChg chg="addSp delSp modSp mod delAnim">
        <pc:chgData name="Sonja Aits" userId="188457d9-1368-4655-97b6-687146b4eef0" providerId="ADAL" clId="{7FB2C4E3-C612-4E21-AE9B-E63AA758B7F8}" dt="2021-10-27T12:47:57.634" v="43" actId="1076"/>
        <pc:sldMkLst>
          <pc:docMk/>
          <pc:sldMk cId="1043848094" sldId="874"/>
        </pc:sldMkLst>
        <pc:spChg chg="add mod">
          <ac:chgData name="Sonja Aits" userId="188457d9-1368-4655-97b6-687146b4eef0" providerId="ADAL" clId="{7FB2C4E3-C612-4E21-AE9B-E63AA758B7F8}" dt="2021-10-27T12:46:06.682" v="30" actId="207"/>
          <ac:spMkLst>
            <pc:docMk/>
            <pc:sldMk cId="1043848094" sldId="874"/>
            <ac:spMk id="5" creationId="{8907CEC0-9B46-4242-BE6F-19463D432B54}"/>
          </ac:spMkLst>
        </pc:spChg>
        <pc:picChg chg="del">
          <ac:chgData name="Sonja Aits" userId="188457d9-1368-4655-97b6-687146b4eef0" providerId="ADAL" clId="{7FB2C4E3-C612-4E21-AE9B-E63AA758B7F8}" dt="2021-10-27T12:47:25.076" v="40" actId="478"/>
          <ac:picMkLst>
            <pc:docMk/>
            <pc:sldMk cId="1043848094" sldId="874"/>
            <ac:picMk id="4" creationId="{BB074856-5294-46DD-8119-CF85B0DBC362}"/>
          </ac:picMkLst>
        </pc:picChg>
        <pc:picChg chg="add del mod modCrop">
          <ac:chgData name="Sonja Aits" userId="188457d9-1368-4655-97b6-687146b4eef0" providerId="ADAL" clId="{7FB2C4E3-C612-4E21-AE9B-E63AA758B7F8}" dt="2021-10-27T12:47:22.241" v="39" actId="478"/>
          <ac:picMkLst>
            <pc:docMk/>
            <pc:sldMk cId="1043848094" sldId="874"/>
            <ac:picMk id="7" creationId="{5F814448-EDA1-4970-B0AA-B5B703919A1F}"/>
          </ac:picMkLst>
        </pc:picChg>
        <pc:picChg chg="add mod">
          <ac:chgData name="Sonja Aits" userId="188457d9-1368-4655-97b6-687146b4eef0" providerId="ADAL" clId="{7FB2C4E3-C612-4E21-AE9B-E63AA758B7F8}" dt="2021-10-27T12:47:57.634" v="43" actId="1076"/>
          <ac:picMkLst>
            <pc:docMk/>
            <pc:sldMk cId="1043848094" sldId="874"/>
            <ac:picMk id="9" creationId="{E7F67220-6A58-4E78-A898-AB553812DCDE}"/>
          </ac:picMkLst>
        </pc:picChg>
      </pc:sldChg>
      <pc:sldChg chg="del">
        <pc:chgData name="Sonja Aits" userId="188457d9-1368-4655-97b6-687146b4eef0" providerId="ADAL" clId="{7FB2C4E3-C612-4E21-AE9B-E63AA758B7F8}" dt="2021-10-27T12:36:21.105" v="5" actId="47"/>
        <pc:sldMkLst>
          <pc:docMk/>
          <pc:sldMk cId="2014836752" sldId="878"/>
        </pc:sldMkLst>
      </pc:sldChg>
      <pc:sldChg chg="del">
        <pc:chgData name="Sonja Aits" userId="188457d9-1368-4655-97b6-687146b4eef0" providerId="ADAL" clId="{7FB2C4E3-C612-4E21-AE9B-E63AA758B7F8}" dt="2021-10-27T12:36:19.434" v="3" actId="47"/>
        <pc:sldMkLst>
          <pc:docMk/>
          <pc:sldMk cId="2859043933" sldId="879"/>
        </pc:sldMkLst>
      </pc:sldChg>
      <pc:sldChg chg="del">
        <pc:chgData name="Sonja Aits" userId="188457d9-1368-4655-97b6-687146b4eef0" providerId="ADAL" clId="{7FB2C4E3-C612-4E21-AE9B-E63AA758B7F8}" dt="2021-10-27T12:36:20.103" v="4" actId="47"/>
        <pc:sldMkLst>
          <pc:docMk/>
          <pc:sldMk cId="3768978956" sldId="880"/>
        </pc:sldMkLst>
      </pc:sldChg>
      <pc:sldChg chg="add del">
        <pc:chgData name="Sonja Aits" userId="188457d9-1368-4655-97b6-687146b4eef0" providerId="ADAL" clId="{7FB2C4E3-C612-4E21-AE9B-E63AA758B7F8}" dt="2021-10-27T12:36:50.989" v="13" actId="47"/>
        <pc:sldMkLst>
          <pc:docMk/>
          <pc:sldMk cId="2010500011" sldId="881"/>
        </pc:sldMkLst>
      </pc:sldChg>
      <pc:sldChg chg="ord">
        <pc:chgData name="Sonja Aits" userId="188457d9-1368-4655-97b6-687146b4eef0" providerId="ADAL" clId="{7FB2C4E3-C612-4E21-AE9B-E63AA758B7F8}" dt="2021-10-27T12:36:58.666" v="17"/>
        <pc:sldMkLst>
          <pc:docMk/>
          <pc:sldMk cId="3472246148" sldId="883"/>
        </pc:sldMkLst>
      </pc:sldChg>
      <pc:sldChg chg="addSp delSp modSp mod delAnim">
        <pc:chgData name="Sonja Aits" userId="188457d9-1368-4655-97b6-687146b4eef0" providerId="ADAL" clId="{7FB2C4E3-C612-4E21-AE9B-E63AA758B7F8}" dt="2021-10-27T12:49:32.701" v="47" actId="1076"/>
        <pc:sldMkLst>
          <pc:docMk/>
          <pc:sldMk cId="2804583456" sldId="887"/>
        </pc:sldMkLst>
        <pc:spChg chg="add mod">
          <ac:chgData name="Sonja Aits" userId="188457d9-1368-4655-97b6-687146b4eef0" providerId="ADAL" clId="{7FB2C4E3-C612-4E21-AE9B-E63AA758B7F8}" dt="2021-10-27T12:44:57.532" v="26" actId="207"/>
          <ac:spMkLst>
            <pc:docMk/>
            <pc:sldMk cId="2804583456" sldId="887"/>
            <ac:spMk id="5" creationId="{03E035C5-EBB9-41EF-92D9-ADA346E8CCD6}"/>
          </ac:spMkLst>
        </pc:spChg>
        <pc:picChg chg="del">
          <ac:chgData name="Sonja Aits" userId="188457d9-1368-4655-97b6-687146b4eef0" providerId="ADAL" clId="{7FB2C4E3-C612-4E21-AE9B-E63AA758B7F8}" dt="2021-10-27T12:48:07.547" v="44" actId="478"/>
          <ac:picMkLst>
            <pc:docMk/>
            <pc:sldMk cId="2804583456" sldId="887"/>
            <ac:picMk id="4" creationId="{A5DA20F7-5408-4555-944D-B7CAD7D7640C}"/>
          </ac:picMkLst>
        </pc:picChg>
        <pc:picChg chg="add mod">
          <ac:chgData name="Sonja Aits" userId="188457d9-1368-4655-97b6-687146b4eef0" providerId="ADAL" clId="{7FB2C4E3-C612-4E21-AE9B-E63AA758B7F8}" dt="2021-10-27T12:49:32.701" v="47" actId="1076"/>
          <ac:picMkLst>
            <pc:docMk/>
            <pc:sldMk cId="2804583456" sldId="887"/>
            <ac:picMk id="7" creationId="{7A1BACF0-92A9-4620-B7D3-1E2D390A94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BE087-AF1E-4EC3-BBEE-5CF376176EFE}" type="datetimeFigureOut">
              <a:rPr lang="en-SE" smtClean="0"/>
              <a:t>2021-10-27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DAD9-DDB1-40EC-8A23-CF32B0B1448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9647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23D6-5B24-4F9D-BD1B-F706F3D7F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6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106F8-D2F9-4070-BD06-5587D43E4B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04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4F21-C8C0-452C-9454-46CFD73D4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FBC85-B43F-4C72-AC3B-DA62D04F7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FF6A-B9E8-4FA3-AC11-FB3703EB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23A5-52F8-4AEB-886F-A4D1B278049E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BA03-A764-4EDA-B0EB-E61271AA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BB48-69A7-4E03-A2AE-F7F32172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109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61E9-99AA-4860-81E8-7FEC4CE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05715-2DEC-46BE-AC60-9212AADD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AF25-9C7D-4635-9BD3-F3179B76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2B82-E711-4A07-B718-2B216A092AF8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7F02-98C8-4745-95E7-1823DAC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E0F4C-A140-4CE5-9F66-596D9937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3821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96D0C-A11C-4356-9518-2425DCAF0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97931-8B01-4906-8625-523C0BB51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D43-49A4-49B2-8508-EE612054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3EC8-F1FA-48EF-BCFC-5F477A74AF8E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9FBF-CFCD-4AC8-AFA6-D1224F2B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78DC-A34E-4C5E-801C-1E888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86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Header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807816" y="1849049"/>
            <a:ext cx="10476184" cy="357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Level two</a:t>
            </a:r>
          </a:p>
          <a:p>
            <a:pPr lvl="2"/>
            <a:r>
              <a:rPr lang="en-GB" noProof="0" dirty="0"/>
              <a:t>Level three</a:t>
            </a:r>
          </a:p>
          <a:p>
            <a:pPr lvl="3"/>
            <a:r>
              <a:rPr lang="en-GB" noProof="0" dirty="0"/>
              <a:t>Level four</a:t>
            </a:r>
          </a:p>
        </p:txBody>
      </p:sp>
    </p:spTree>
    <p:extLst>
      <p:ext uri="{BB962C8B-B14F-4D97-AF65-F5344CB8AC3E}">
        <p14:creationId xmlns:p14="http://schemas.microsoft.com/office/powerpoint/2010/main" val="10273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0B64-C4A2-43FD-9D62-6CF895B5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C5C8-31BB-4A2D-9E8C-C7542FAAC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7A64B-5A77-4189-B435-657A52C0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F62-7EBA-4C27-90D6-F5E0B6AFF3D9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9FA9-4496-4796-BBDF-24ECA90B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124D-24A3-44F7-9ECF-31FB12A6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7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5A08-0273-4ACC-93B1-F154AC3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B11-4428-4B0D-84A3-3B7CD5308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2F623-82BC-47AE-81F1-1A63DDC1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A46-CFDC-4187-B066-3B7243E7AF13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74CF-164E-4449-8CA1-399B5BBD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9B4F-0B8B-49FE-81E5-AEC89831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89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7ED7-2076-4A50-A725-95F4E376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0548-944B-4FC3-9503-256D0E21A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A03E4-0BF9-4C80-8FB5-037089B9D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996D5-FE0A-449F-BD37-281B841B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38B0-94D8-40ED-A2E9-CCBED7E72D43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06F2B-9525-4EC6-9AE6-D198EF0A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4AC79-808C-4C4F-B1B1-4F96A8DD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4928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1567-3631-4689-B2D0-81B8026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5889F-9B41-4C90-9C15-F258347AC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CA5A-D5A6-4EC7-B573-32C42676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544E8-2554-4D8A-8A43-84D1228A3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42FEA-C4F7-4A22-8130-786735865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D1245-834B-4977-93D9-3DDFA696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F4F26-C54E-422F-BFF7-521B14D5F98C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3256E-64C0-4E28-9BEF-52E8F530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1A72-B688-42D5-8EAA-5CAD3EE5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427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C451-A272-40DC-A300-8B402F7B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4982F-0B84-460C-AD8A-8D3991F1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8B44-65B9-4AC9-8A4A-F27957A25EEA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F93E3-24CE-466C-9266-5BCA6A5F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3B6CE-563B-40E9-8DB0-CD9DEB64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094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1BFA2-B06E-4132-966D-6B5A8B05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E51C-6023-421D-9FE4-5BD8C18F148F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130C6-8254-4C26-84EE-6EF6D7E3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6543E-D64D-4680-A1C8-658A2642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643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A3B6-3769-47D8-8B40-C1D5418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B1C26-28E1-4648-8FB5-DA85A6968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6DAA8-E052-47A9-9EAD-AA382E570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3907B-15C6-4462-A38E-6E502804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532B-D16B-46E8-B21B-08C9E16DCC8E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F2DFD-7FB9-49F0-8F55-BE45771C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B410-CE75-40E3-AB3E-98ADFAA3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5052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7AA6-4FD7-4085-9E9F-E0402068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943B3-9C78-46A8-A1CA-E5E2F4F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BAD81-BD53-4142-B3B4-FB2FE8DA5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4E2FF-223A-4BFC-9C4F-DD39FCA4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1809-4ABD-49D9-A296-2383816CB1C9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CB52F-8475-4547-8C6E-20357730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79FD2-006A-4D44-ABC7-D329C0D7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3105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2A933-B8BD-4AEF-B5A2-93476787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E9DAD-6553-4805-AD58-66DCF2C40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7F77D-8AE6-4001-9B63-31CA83F6E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8DAA6-BF88-4102-8217-1F402A7DBFB7}" type="datetime8">
              <a:rPr lang="en-SE" smtClean="0"/>
              <a:t>2021-10-27 14:35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5F62-E018-447B-B5FB-7F30D99C6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961F-2B94-4E88-B166-CB8CFCB0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3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ellimagelibrary.org/" TargetMode="External"/><Relationship Id="rId3" Type="http://schemas.openxmlformats.org/officeDocument/2006/relationships/hyperlink" Target="https://www.ebi.ac.uk/bioimage-archive/" TargetMode="External"/><Relationship Id="rId7" Type="http://schemas.openxmlformats.org/officeDocument/2006/relationships/hyperlink" Target="https://www.smir.ch/" TargetMode="External"/><Relationship Id="rId2" Type="http://schemas.openxmlformats.org/officeDocument/2006/relationships/hyperlink" Target="https://idr.openmicrosco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ncerimagingarchive.net/" TargetMode="External"/><Relationship Id="rId5" Type="http://schemas.openxmlformats.org/officeDocument/2006/relationships/hyperlink" Target="https://www.ebi.ac.uk/empiar/" TargetMode="External"/><Relationship Id="rId4" Type="http://schemas.openxmlformats.org/officeDocument/2006/relationships/hyperlink" Target="https://datasets.aida.medtech4health.s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hyperlink" Target="https://journals.plos.org/plosone/s/recommended-repositories" TargetMode="External"/><Relationship Id="rId2" Type="http://schemas.openxmlformats.org/officeDocument/2006/relationships/hyperlink" Target="https://toolbox.google.com/dataset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datasets_for_machine-learning_research" TargetMode="External"/><Relationship Id="rId5" Type="http://schemas.openxmlformats.org/officeDocument/2006/relationships/hyperlink" Target="https://www.kaggle.com/datasets" TargetMode="External"/><Relationship Id="rId4" Type="http://schemas.openxmlformats.org/officeDocument/2006/relationships/hyperlink" Target="https://www.re3data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Ma11/SOTA-MedSeg" TargetMode="External"/><Relationship Id="rId2" Type="http://schemas.openxmlformats.org/officeDocument/2006/relationships/hyperlink" Target="https://paperswithcod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nd-challenge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i.lu.se/" TargetMode="External"/><Relationship Id="rId7" Type="http://schemas.openxmlformats.org/officeDocument/2006/relationships/hyperlink" Target="https://www.linkedin.com/company/hubai/" TargetMode="External"/><Relationship Id="rId2" Type="http://schemas.openxmlformats.org/officeDocument/2006/relationships/hyperlink" Target="https://www.compute.lu.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xs.lu.se/" TargetMode="External"/><Relationship Id="rId5" Type="http://schemas.openxmlformats.org/officeDocument/2006/relationships/hyperlink" Target="http://essenceofescience.se/" TargetMode="External"/><Relationship Id="rId4" Type="http://schemas.openxmlformats.org/officeDocument/2006/relationships/hyperlink" Target="http://www.ehealth.lth.s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tslab/train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gif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2A806491-FB82-467D-BA90-9D2BA8FC2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solidFill>
                  <a:srgbClr val="00B0F0"/>
                </a:solidFill>
              </a:rPr>
              <a:t>Research examples</a:t>
            </a:r>
            <a:endParaRPr lang="en-SE" dirty="0">
              <a:solidFill>
                <a:srgbClr val="00B0F0"/>
              </a:solidFill>
            </a:endParaRPr>
          </a:p>
        </p:txBody>
      </p:sp>
      <p:sp useBgFill="1">
        <p:nvSpPr>
          <p:cNvPr id="3" name="Subtitle 2">
            <a:extLst>
              <a:ext uri="{FF2B5EF4-FFF2-40B4-BE49-F238E27FC236}">
                <a16:creationId xmlns:a16="http://schemas.microsoft.com/office/drawing/2014/main" id="{D47D1D42-F37B-4281-9DCD-3C82CC150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Sonja Aits</a:t>
            </a:r>
          </a:p>
          <a:p>
            <a:r>
              <a:rPr lang="en-US" dirty="0">
                <a:solidFill>
                  <a:schemeClr val="bg1"/>
                </a:solidFill>
              </a:rPr>
              <a:t>“AI for Medicine and Life Science – AI for image and video data”, Lund University</a:t>
            </a:r>
          </a:p>
          <a:p>
            <a:r>
              <a:rPr lang="en-US" dirty="0">
                <a:solidFill>
                  <a:schemeClr val="bg1"/>
                </a:solidFill>
              </a:rPr>
              <a:t>20211025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275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E4D5-0CA8-43A6-9FA1-A8AB2E52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AI surpasses human performance in many individual studies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48C3A-033A-4970-AA9B-D83B1361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10</a:t>
            </a:fld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EB51E-30E3-4D14-839A-7E68D6AF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2" t="24654" r="34297" b="51110"/>
          <a:stretch/>
        </p:blipFill>
        <p:spPr>
          <a:xfrm>
            <a:off x="481980" y="1500188"/>
            <a:ext cx="7284689" cy="200501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EBCD7CA-E25B-4429-8A1F-31568E815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453272" y="3151904"/>
            <a:ext cx="5166074" cy="37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4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CC84-6938-45B7-8696-C4C06EA8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AI has real promise but study quality needs to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1F9D-E633-442F-95C6-39DFD130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performance of AI equivalent to health-care professionals</a:t>
            </a:r>
          </a:p>
          <a:p>
            <a:r>
              <a:rPr lang="en-GB" dirty="0"/>
              <a:t>few studies presented externally validated results or compared performance to health-care professionals using the same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C0D28-15CF-41F9-B052-69E16A020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70" t="26622" r="1370" b="19230"/>
          <a:stretch/>
        </p:blipFill>
        <p:spPr>
          <a:xfrm>
            <a:off x="1294544" y="1825624"/>
            <a:ext cx="9602912" cy="292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6A1D-FE5E-4B40-8BA8-2EB7CEFC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Improving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9F257-1190-4AA4-9CBA-C500A2DD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29231" r="73678" b="33702"/>
          <a:stretch/>
        </p:blipFill>
        <p:spPr>
          <a:xfrm>
            <a:off x="581769" y="2239487"/>
            <a:ext cx="5060164" cy="4253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C5B85-03DA-4904-B48B-FF8BBEC8B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5" t="29230" r="42200" b="33703"/>
          <a:stretch/>
        </p:blipFill>
        <p:spPr>
          <a:xfrm>
            <a:off x="5641933" y="2236509"/>
            <a:ext cx="2417019" cy="425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B6DCD-8BAF-4D3F-A655-85A385A33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" t="35641" r="42019" b="5324"/>
          <a:stretch/>
        </p:blipFill>
        <p:spPr>
          <a:xfrm>
            <a:off x="8145419" y="4275138"/>
            <a:ext cx="3981389" cy="240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EF957-946C-453D-BF82-220F55F2321D}"/>
              </a:ext>
            </a:extLst>
          </p:cNvPr>
          <p:cNvSpPr txBox="1"/>
          <p:nvPr/>
        </p:nvSpPr>
        <p:spPr>
          <a:xfrm>
            <a:off x="1617787" y="1736150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8EEF-7B6D-4BC5-83B4-B8E33F3A7B85}"/>
              </a:ext>
            </a:extLst>
          </p:cNvPr>
          <p:cNvSpPr txBox="1"/>
          <p:nvPr/>
        </p:nvSpPr>
        <p:spPr>
          <a:xfrm>
            <a:off x="3801205" y="1737267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11BD-23E6-47FE-B8CE-B5C31C109303}"/>
              </a:ext>
            </a:extLst>
          </p:cNvPr>
          <p:cNvSpPr txBox="1"/>
          <p:nvPr/>
        </p:nvSpPr>
        <p:spPr>
          <a:xfrm>
            <a:off x="6297314" y="1740215"/>
            <a:ext cx="107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82335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BD78-F61F-4A2C-9923-C106E5CD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Virtual staining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20F4-7744-4B02-BE5C-E9CC1C59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BA447-88DE-4F17-A2B8-5CBA210AD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4652" r="38774" b="20129"/>
          <a:stretch/>
        </p:blipFill>
        <p:spPr>
          <a:xfrm>
            <a:off x="2288931" y="1825625"/>
            <a:ext cx="7400192" cy="422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51EF-901F-4ECD-A0CB-51D2B4ECA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4" t="51528" r="26082" b="35513"/>
          <a:stretch/>
        </p:blipFill>
        <p:spPr>
          <a:xfrm>
            <a:off x="5484936" y="5969243"/>
            <a:ext cx="6679222" cy="8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9F34-471F-47A8-A6A7-6CE65073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Assisting hospital logistics: COVID </a:t>
            </a:r>
            <a:r>
              <a:rPr lang="en-US" dirty="0" err="1">
                <a:solidFill>
                  <a:srgbClr val="00B050"/>
                </a:solidFill>
              </a:rPr>
              <a:t>FastFax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en-SE" dirty="0">
              <a:solidFill>
                <a:srgbClr val="00B050"/>
              </a:solidFill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34D1E0-3C04-4D0E-9136-10CB8199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81" y="1923312"/>
            <a:ext cx="7602837" cy="38429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7A7C-EE38-427B-88FC-09EC19F0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14</a:t>
            </a:fld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FD581-6898-4438-A0CA-34BF87EFA876}"/>
              </a:ext>
            </a:extLst>
          </p:cNvPr>
          <p:cNvSpPr txBox="1"/>
          <p:nvPr/>
        </p:nvSpPr>
        <p:spPr>
          <a:xfrm>
            <a:off x="123570" y="6405177"/>
            <a:ext cx="876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Lavertu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2020,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medRxiv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https://www.medrxiv.org/content/10.1101/2020.12.15.20248256v1</a:t>
            </a:r>
            <a:endParaRPr lang="en-S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4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A6E8-02A8-4228-90E2-4682785D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Autonomous robotic surgery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05B76-4C0E-4EFC-941D-B91989DC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15</a:t>
            </a:fld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7CEC0-9B46-4242-BE6F-19463D432B54}"/>
              </a:ext>
            </a:extLst>
          </p:cNvPr>
          <p:cNvSpPr txBox="1"/>
          <p:nvPr/>
        </p:nvSpPr>
        <p:spPr>
          <a:xfrm>
            <a:off x="124286" y="6465333"/>
            <a:ext cx="490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>
                    <a:lumMod val="75000"/>
                  </a:schemeClr>
                </a:solidFill>
              </a:rPr>
              <a:t>https://www.youtube.com/watch?v=XeYeAzsQ1-U</a:t>
            </a:r>
            <a:endParaRPr lang="en-S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7220-6A58-4E78-A898-AB553812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690688"/>
            <a:ext cx="8010525" cy="45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2C0-AFC4-4A87-A1BF-728C8209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Computer vision-driven assistant devices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2BF55-8CDE-460A-A377-CB811EB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16</a:t>
            </a:fld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035C5-EBB9-41EF-92D9-ADA346E8CCD6}"/>
              </a:ext>
            </a:extLst>
          </p:cNvPr>
          <p:cNvSpPr txBox="1"/>
          <p:nvPr/>
        </p:nvSpPr>
        <p:spPr>
          <a:xfrm>
            <a:off x="133165" y="6418555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>
                    <a:lumMod val="75000"/>
                  </a:schemeClr>
                </a:solidFill>
              </a:rPr>
              <a:t>https://www.youtube.com/watch?v=vAGybwLb3kg</a:t>
            </a:r>
            <a:endParaRPr lang="en-S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BACF0-92A9-4620-B7D3-1E2D390A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1" y="1417560"/>
            <a:ext cx="8682037" cy="48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C122A-C489-4223-B542-624860A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proceed with computer vision in your research?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47C56-EBEE-41E3-9A83-AF477A4D4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62B7F-7666-493E-92FB-6D101659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7484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5F77-C12B-4878-9468-F3EEC2B0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Biomedical image repositories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9702A-4667-43D5-A450-4D6D3A92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https://idr.openmicroscopy.org/</a:t>
            </a:r>
            <a:endParaRPr lang="en-GB" dirty="0"/>
          </a:p>
          <a:p>
            <a:r>
              <a:rPr lang="en-GB" dirty="0">
                <a:hlinkClick r:id="rId3"/>
              </a:rPr>
              <a:t>https://www.ebi.ac.uk/bioimage-archive/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https://datasets.aida.medtech4health.se/</a:t>
            </a:r>
            <a:endParaRPr lang="en-GB" dirty="0"/>
          </a:p>
          <a:p>
            <a:r>
              <a:rPr lang="sv-SE" dirty="0">
                <a:hlinkClick r:id="rId5"/>
              </a:rPr>
              <a:t>https://www.ebi.ac.uk/empiar/</a:t>
            </a:r>
            <a:endParaRPr lang="sv-SE" dirty="0"/>
          </a:p>
          <a:p>
            <a:r>
              <a:rPr lang="sv-SE" dirty="0">
                <a:hlinkClick r:id="rId6"/>
              </a:rPr>
              <a:t>https://www.cancerimagingarchive.net/</a:t>
            </a:r>
            <a:endParaRPr lang="sv-SE" dirty="0"/>
          </a:p>
          <a:p>
            <a:r>
              <a:rPr lang="sv-SE" dirty="0">
                <a:hlinkClick r:id="rId7"/>
              </a:rPr>
              <a:t>https://www.smir.ch/</a:t>
            </a:r>
            <a:endParaRPr lang="sv-SE" dirty="0"/>
          </a:p>
          <a:p>
            <a:r>
              <a:rPr lang="sv-SE" dirty="0">
                <a:hlinkClick r:id="rId8"/>
              </a:rPr>
              <a:t>http://www.cellimagelibrary.org/</a:t>
            </a: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DDED-00B1-4841-9784-10C68D03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753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F264-7936-4BE4-BD11-395F7645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Other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8F15-0DF5-49C9-B0BE-ED9B8F50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https://www.lub.lu.se/service-stod/forskningsdata/soka-oppna-data</a:t>
            </a:r>
          </a:p>
          <a:p>
            <a:r>
              <a:rPr lang="en-GB" dirty="0">
                <a:hlinkClick r:id="rId3"/>
              </a:rPr>
              <a:t>https://datasetsearch.research.google.com/</a:t>
            </a:r>
            <a:endParaRPr lang="en-GB" dirty="0"/>
          </a:p>
          <a:p>
            <a:r>
              <a:rPr lang="en-GB" dirty="0">
                <a:hlinkClick r:id="rId4"/>
              </a:rPr>
              <a:t>https://www.re3data.org/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https://www.kaggle.com/datasets</a:t>
            </a:r>
            <a:endParaRPr lang="en-GB" dirty="0"/>
          </a:p>
          <a:p>
            <a:r>
              <a:rPr lang="en-GB" dirty="0">
                <a:hlinkClick r:id="rId6"/>
              </a:rPr>
              <a:t>https://en.wikipedia.org/wiki/List_of_datasets_for_machine-learning_research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Repositories recommended by journals</a:t>
            </a:r>
          </a:p>
          <a:p>
            <a:r>
              <a:rPr lang="en-GB" dirty="0">
                <a:hlinkClick r:id="rId7"/>
              </a:rPr>
              <a:t>https://journals.plos.org/plosone/s/recommended-repositories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02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F2BD-0578-48B5-85C1-4A00F256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Deep learning for histology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73DEC-DCA3-49BE-BF8D-5D89C708D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9" t="26905" r="45893" b="40476"/>
          <a:stretch/>
        </p:blipFill>
        <p:spPr>
          <a:xfrm>
            <a:off x="7427653" y="2021180"/>
            <a:ext cx="2790428" cy="1654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01B61-21DD-43B8-B957-1066B78EE9E3}"/>
              </a:ext>
            </a:extLst>
          </p:cNvPr>
          <p:cNvSpPr txBox="1"/>
          <p:nvPr/>
        </p:nvSpPr>
        <p:spPr>
          <a:xfrm>
            <a:off x="5011088" y="2617812"/>
            <a:ext cx="216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Damaged tissue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B6A5CA-5816-428C-A210-9661A1DE5ED6}"/>
              </a:ext>
            </a:extLst>
          </p:cNvPr>
          <p:cNvSpPr txBox="1"/>
          <p:nvPr/>
        </p:nvSpPr>
        <p:spPr>
          <a:xfrm>
            <a:off x="5138847" y="459498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Normal tissue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D3F5A-997B-4E77-9732-52F5ADE2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26" t="24652" r="44337" b="42729"/>
          <a:stretch/>
        </p:blipFill>
        <p:spPr>
          <a:xfrm>
            <a:off x="7427653" y="3995498"/>
            <a:ext cx="2800045" cy="1660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061F24-E7B0-4765-9A26-3A9EF3D044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21465" b="-3"/>
          <a:stretch/>
        </p:blipFill>
        <p:spPr>
          <a:xfrm>
            <a:off x="1028772" y="2456192"/>
            <a:ext cx="2646623" cy="264662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A1162-6BE9-4891-8DB1-0993F204B737}"/>
              </a:ext>
            </a:extLst>
          </p:cNvPr>
          <p:cNvSpPr txBox="1"/>
          <p:nvPr/>
        </p:nvSpPr>
        <p:spPr>
          <a:xfrm>
            <a:off x="8283328" y="6488668"/>
            <a:ext cx="39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Images from collaborator Darcy Wagner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B13D105-9745-4D90-88A4-ECE426215F6F}"/>
              </a:ext>
            </a:extLst>
          </p:cNvPr>
          <p:cNvSpPr/>
          <p:nvPr/>
        </p:nvSpPr>
        <p:spPr>
          <a:xfrm rot="1217041">
            <a:off x="4100086" y="4129032"/>
            <a:ext cx="819169" cy="8035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936CFAA-4B56-4FDA-AF84-86B9A173D68D}"/>
              </a:ext>
            </a:extLst>
          </p:cNvPr>
          <p:cNvSpPr/>
          <p:nvPr/>
        </p:nvSpPr>
        <p:spPr>
          <a:xfrm rot="20382959" flipV="1">
            <a:off x="4078035" y="2799724"/>
            <a:ext cx="819169" cy="8035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D82B6-A9C3-42E6-8F87-69D3B1353D39}"/>
              </a:ext>
            </a:extLst>
          </p:cNvPr>
          <p:cNvSpPr txBox="1"/>
          <p:nvPr/>
        </p:nvSpPr>
        <p:spPr>
          <a:xfrm>
            <a:off x="10227698" y="2241673"/>
            <a:ext cx="1624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	Score</a:t>
            </a:r>
          </a:p>
          <a:p>
            <a:pPr algn="ctr"/>
            <a:r>
              <a:rPr lang="en-US" dirty="0"/>
              <a:t>A	6</a:t>
            </a:r>
          </a:p>
          <a:p>
            <a:pPr algn="ctr"/>
            <a:r>
              <a:rPr lang="en-US" dirty="0"/>
              <a:t>B	4</a:t>
            </a:r>
          </a:p>
          <a:p>
            <a:pPr algn="ctr"/>
            <a:r>
              <a:rPr lang="en-US" dirty="0"/>
              <a:t>C	7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9C6BF-3504-4C6C-A24F-436F9620C92A}"/>
              </a:ext>
            </a:extLst>
          </p:cNvPr>
          <p:cNvSpPr txBox="1"/>
          <p:nvPr/>
        </p:nvSpPr>
        <p:spPr>
          <a:xfrm>
            <a:off x="10242743" y="4225649"/>
            <a:ext cx="1624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	Score</a:t>
            </a:r>
          </a:p>
          <a:p>
            <a:pPr algn="ctr"/>
            <a:r>
              <a:rPr lang="en-US" dirty="0"/>
              <a:t>A	0</a:t>
            </a:r>
          </a:p>
          <a:p>
            <a:pPr algn="ctr"/>
            <a:r>
              <a:rPr lang="en-US" dirty="0"/>
              <a:t>B	1</a:t>
            </a:r>
          </a:p>
          <a:p>
            <a:pPr algn="ctr"/>
            <a:r>
              <a:rPr lang="en-US" dirty="0"/>
              <a:t>C	0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989ED-D542-4851-A2EA-5FB6120A324A}"/>
              </a:ext>
            </a:extLst>
          </p:cNvPr>
          <p:cNvSpPr txBox="1"/>
          <p:nvPr/>
        </p:nvSpPr>
        <p:spPr>
          <a:xfrm>
            <a:off x="0" y="6488668"/>
            <a:ext cx="519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>
                <a:solidFill>
                  <a:schemeClr val="bg1">
                    <a:lumMod val="50000"/>
                  </a:schemeClr>
                </a:solidFill>
              </a:rPr>
              <a:t>SciLifeLab/KAW National COVID-19 Research Program</a:t>
            </a:r>
            <a:endParaRPr lang="en-SE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D6FD-E017-43A7-98A7-D5CCBD1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Getting your own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F0312-6CB4-44F4-BBC8-E861EE96F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15" t="43502" r="28106" b="22424"/>
          <a:stretch/>
        </p:blipFill>
        <p:spPr>
          <a:xfrm>
            <a:off x="3734442" y="2500197"/>
            <a:ext cx="4765964" cy="399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6E442-389F-4AD6-B2A8-620F69E2F1EA}"/>
              </a:ext>
            </a:extLst>
          </p:cNvPr>
          <p:cNvSpPr txBox="1"/>
          <p:nvPr/>
        </p:nvSpPr>
        <p:spPr>
          <a:xfrm>
            <a:off x="4098199" y="1825040"/>
            <a:ext cx="413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Citizen science annotations</a:t>
            </a:r>
          </a:p>
        </p:txBody>
      </p:sp>
    </p:spTree>
    <p:extLst>
      <p:ext uri="{BB962C8B-B14F-4D97-AF65-F5344CB8AC3E}">
        <p14:creationId xmlns:p14="http://schemas.microsoft.com/office/powerpoint/2010/main" val="424851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ACA-6726-455B-958E-4B357BF1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Keep track of the state of the art (SOTA)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8835-9E8D-497A-951E-808C4AFB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Websites tracking SOTA </a:t>
            </a:r>
          </a:p>
          <a:p>
            <a:r>
              <a:rPr lang="en-GB" dirty="0">
                <a:hlinkClick r:id="rId2"/>
              </a:rPr>
              <a:t>https://paperswithcode.com/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https://github.com/JunMa11/SOTA-MedSeg</a:t>
            </a:r>
            <a:r>
              <a:rPr lang="en-GB" dirty="0"/>
              <a:t> (medical images)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Community challenges (“shared tasks”)</a:t>
            </a:r>
          </a:p>
          <a:p>
            <a:r>
              <a:rPr lang="en-GB" dirty="0">
                <a:hlinkClick r:id="rId4"/>
              </a:rPr>
              <a:t>https://grand-challenge.org/</a:t>
            </a:r>
            <a:endParaRPr lang="en-GB" dirty="0"/>
          </a:p>
          <a:p>
            <a:r>
              <a:rPr lang="en-GB" dirty="0"/>
              <a:t>Kaggle</a:t>
            </a:r>
          </a:p>
          <a:p>
            <a:r>
              <a:rPr lang="en-GB" dirty="0"/>
              <a:t>Conferences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Recent research articles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49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2C0D-D070-46DD-AE32-70ADAF18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Join local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EAC9-CE40-4EE1-A05A-45C84EA3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GB" sz="1200" dirty="0"/>
          </a:p>
          <a:p>
            <a:r>
              <a:rPr lang="sv-SE" sz="2200" b="1" dirty="0"/>
              <a:t>COMPUTE: </a:t>
            </a:r>
            <a:r>
              <a:rPr lang="sv-SE" sz="2200" dirty="0">
                <a:hlinkClick r:id="rId2"/>
              </a:rPr>
              <a:t>https://www.compute.lu.se/</a:t>
            </a:r>
            <a:r>
              <a:rPr lang="sv-SE" sz="2200" dirty="0"/>
              <a:t> </a:t>
            </a:r>
            <a:r>
              <a:rPr lang="sv-SE" sz="2200" i="1" dirty="0"/>
              <a:t>research school (LU PhDs + staff)</a:t>
            </a:r>
          </a:p>
          <a:p>
            <a:endParaRPr lang="en-GB" sz="2200" b="1" dirty="0"/>
          </a:p>
          <a:p>
            <a:r>
              <a:rPr lang="en-GB" sz="2200" b="1" dirty="0"/>
              <a:t>AI Lund: </a:t>
            </a:r>
            <a:r>
              <a:rPr lang="en-GB" sz="2200" dirty="0">
                <a:hlinkClick r:id="rId3"/>
              </a:rPr>
              <a:t>http://ai.lu.se/</a:t>
            </a:r>
            <a:r>
              <a:rPr lang="en-GB" sz="2200" dirty="0"/>
              <a:t> </a:t>
            </a:r>
            <a:r>
              <a:rPr lang="en-GB" sz="2200" i="1" dirty="0"/>
              <a:t>network for AI and machine learning </a:t>
            </a:r>
          </a:p>
          <a:p>
            <a:pPr marL="0" indent="0">
              <a:buNone/>
            </a:pPr>
            <a:endParaRPr lang="en-GB" sz="1200" i="1" dirty="0"/>
          </a:p>
          <a:p>
            <a:r>
              <a:rPr lang="sv-SE" sz="2200" b="1" dirty="0"/>
              <a:t>eHealth@LU: </a:t>
            </a:r>
            <a:r>
              <a:rPr lang="sv-SE" sz="2200" dirty="0">
                <a:hlinkClick r:id="rId4"/>
              </a:rPr>
              <a:t>http://www.ehealth.lth.se</a:t>
            </a:r>
            <a:r>
              <a:rPr lang="sv-SE" sz="2200" dirty="0"/>
              <a:t> </a:t>
            </a:r>
            <a:r>
              <a:rPr lang="sv-SE" sz="2200" i="1" dirty="0"/>
              <a:t>network for digitalisation within medicine</a:t>
            </a:r>
          </a:p>
          <a:p>
            <a:pPr marL="0" indent="0">
              <a:buNone/>
            </a:pPr>
            <a:endParaRPr lang="sv-SE" sz="1200" b="1" dirty="0"/>
          </a:p>
          <a:p>
            <a:r>
              <a:rPr lang="sv-SE" sz="2200" b="1" dirty="0"/>
              <a:t>eSSENCE: </a:t>
            </a:r>
            <a:r>
              <a:rPr lang="sv-SE" sz="2200" dirty="0">
                <a:hlinkClick r:id="rId5"/>
              </a:rPr>
              <a:t>http://essenceofescience.se/</a:t>
            </a:r>
            <a:r>
              <a:rPr lang="sv-SE" sz="2200" dirty="0"/>
              <a:t> </a:t>
            </a:r>
            <a:r>
              <a:rPr lang="sv-SE" sz="2200" i="1" dirty="0"/>
              <a:t>e-science network for Lund/Uppsala/Umeå</a:t>
            </a:r>
          </a:p>
          <a:p>
            <a:pPr marL="0" indent="0">
              <a:buNone/>
            </a:pPr>
            <a:endParaRPr lang="sv-SE" sz="1200" dirty="0"/>
          </a:p>
          <a:p>
            <a:r>
              <a:rPr lang="sv-SE" sz="2200" b="1" dirty="0"/>
              <a:t>AI/Biocompute at LINXS</a:t>
            </a:r>
            <a:r>
              <a:rPr lang="sv-SE" sz="2200" dirty="0"/>
              <a:t>: </a:t>
            </a:r>
            <a:r>
              <a:rPr lang="sv-SE" sz="2200" dirty="0">
                <a:hlinkClick r:id="rId6"/>
              </a:rPr>
              <a:t>http://www.linxs.lu.se/</a:t>
            </a:r>
            <a:r>
              <a:rPr lang="sv-SE" sz="2200" dirty="0"/>
              <a:t> </a:t>
            </a:r>
            <a:r>
              <a:rPr lang="sv-SE" sz="2200" i="1" dirty="0"/>
              <a:t>AI in x-ray and neutron science</a:t>
            </a:r>
          </a:p>
          <a:p>
            <a:pPr marL="0" indent="0">
              <a:buNone/>
            </a:pPr>
            <a:endParaRPr lang="sv-SE" sz="2200" b="1" dirty="0"/>
          </a:p>
          <a:p>
            <a:r>
              <a:rPr lang="sv-SE" sz="2200" b="1" dirty="0"/>
              <a:t>HubAI: </a:t>
            </a:r>
            <a:r>
              <a:rPr lang="sv-SE" sz="2200" i="1" dirty="0">
                <a:hlinkClick r:id="rId7"/>
              </a:rPr>
              <a:t>https://www.linkedin.com/company/hubai/</a:t>
            </a:r>
            <a:r>
              <a:rPr lang="sv-SE" sz="2200" i="1" dirty="0"/>
              <a:t> student organization</a:t>
            </a:r>
          </a:p>
          <a:p>
            <a:pPr marL="0" indent="0">
              <a:buNone/>
            </a:pPr>
            <a:endParaRPr lang="sv-SE" sz="2200" i="1" dirty="0"/>
          </a:p>
          <a:p>
            <a:endParaRPr lang="sv-SE" sz="2200" i="1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9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47E4-EC41-4A3C-9E81-D3E5283F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Learn more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F88DE-1C4F-404F-A5F5-EC41BCED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Use self-learning materials on </a:t>
            </a:r>
            <a:r>
              <a:rPr lang="sv-SE" dirty="0">
                <a:hlinkClick r:id="rId2"/>
              </a:rPr>
              <a:t>https://github.com/Aitslab/training</a:t>
            </a:r>
            <a:endParaRPr lang="sv-SE" dirty="0"/>
          </a:p>
          <a:p>
            <a:r>
              <a:rPr lang="sv-SE" dirty="0"/>
              <a:t>Form a peer-learning </a:t>
            </a:r>
            <a:r>
              <a:rPr lang="sv-SE"/>
              <a:t>group </a:t>
            </a:r>
          </a:p>
          <a:p>
            <a:r>
              <a:rPr lang="en-GB"/>
              <a:t>Watch </a:t>
            </a:r>
            <a:r>
              <a:rPr lang="en-GB" dirty="0"/>
              <a:t>videos from past AI Lund events</a:t>
            </a:r>
          </a:p>
          <a:p>
            <a:r>
              <a:rPr lang="en-GB" dirty="0"/>
              <a:t>Come to an AI Lund drop-in session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E2495-721C-4AC9-B6AD-F0978109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504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264F32-E4D6-41F9-AA3A-5883A7E6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Forskningens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dag</a:t>
            </a:r>
            <a:r>
              <a:rPr lang="en-US" dirty="0">
                <a:solidFill>
                  <a:srgbClr val="00B050"/>
                </a:solidFill>
              </a:rPr>
              <a:t> 2021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41313D-4BFF-4441-916F-12C114E0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357B1F0-423D-4FE6-A551-3B50DED9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86" y="2072255"/>
            <a:ext cx="7806628" cy="3423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64D8D-861D-49AA-92CF-2E34D266E5B1}"/>
              </a:ext>
            </a:extLst>
          </p:cNvPr>
          <p:cNvSpPr txBox="1"/>
          <p:nvPr/>
        </p:nvSpPr>
        <p:spPr>
          <a:xfrm>
            <a:off x="2938509" y="5605288"/>
            <a:ext cx="7552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2400" dirty="0"/>
              <a:t>https://www.vetenskaphalsa.se/forskningensdag/</a:t>
            </a:r>
          </a:p>
        </p:txBody>
      </p:sp>
    </p:spTree>
    <p:extLst>
      <p:ext uri="{BB962C8B-B14F-4D97-AF65-F5344CB8AC3E}">
        <p14:creationId xmlns:p14="http://schemas.microsoft.com/office/powerpoint/2010/main" val="78924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4580-EAE4-4EB8-97E5-23729124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Journal club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4E06-5C0C-4551-AD62-E8D28A753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3DA0A-D557-41C3-9FDE-3DDF0B7B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25</a:t>
            </a:fld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7583C-ECBD-488F-AB6E-A5234897D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1" b="7314"/>
          <a:stretch/>
        </p:blipFill>
        <p:spPr>
          <a:xfrm>
            <a:off x="928687" y="1933140"/>
            <a:ext cx="10334625" cy="43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28D8-EEE1-45AF-B45D-A82E2FAD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Journal club questions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3B05-B556-49EE-9354-D0F0FDC8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26</a:t>
            </a:fld>
            <a:endParaRPr lang="en-S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505DC-F68D-442D-910D-1530F7BB5E92}"/>
              </a:ext>
            </a:extLst>
          </p:cNvPr>
          <p:cNvSpPr txBox="1"/>
          <p:nvPr/>
        </p:nvSpPr>
        <p:spPr>
          <a:xfrm>
            <a:off x="932154" y="1825625"/>
            <a:ext cx="102093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1.	What was the goal of the study? What type of machine learning tasks were performed?</a:t>
            </a:r>
          </a:p>
          <a:p>
            <a:endParaRPr lang="en-US" dirty="0"/>
          </a:p>
          <a:p>
            <a:r>
              <a:rPr lang="en-US" dirty="0"/>
              <a:t>2.	What type of data and of networks were used? </a:t>
            </a:r>
          </a:p>
          <a:p>
            <a:endParaRPr lang="en-US" dirty="0"/>
          </a:p>
          <a:p>
            <a:r>
              <a:rPr lang="en-US" dirty="0"/>
              <a:t>3.	How were the models evaluated?</a:t>
            </a:r>
          </a:p>
          <a:p>
            <a:endParaRPr lang="en-US" dirty="0"/>
          </a:p>
          <a:p>
            <a:r>
              <a:rPr lang="en-US" dirty="0"/>
              <a:t>4.	What are the limitations of the study?</a:t>
            </a:r>
          </a:p>
          <a:p>
            <a:endParaRPr lang="en-US" dirty="0"/>
          </a:p>
          <a:p>
            <a:r>
              <a:rPr lang="en-US" dirty="0"/>
              <a:t>5.	What complementary or additional work should be done as a next step?</a:t>
            </a:r>
          </a:p>
          <a:p>
            <a:endParaRPr lang="en-US" dirty="0"/>
          </a:p>
          <a:p>
            <a:r>
              <a:rPr lang="en-US" dirty="0"/>
              <a:t>6.	To what other research problems could these models be applied?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042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88D7-5460-4A84-AB65-C6E09782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Issues with human scorers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C0175-A987-472B-AD93-4955010F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  <a:p>
            <a:r>
              <a:rPr lang="en-US" dirty="0"/>
              <a:t>Poor correlation between scorers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Can deep learning enable rapid and reproducible scoring?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66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412A-B720-407B-B162-47DDC292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Project progression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F3F7-99E0-4B57-87DB-3E25287A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3CEFF-7FDA-485F-A988-A3E956E8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4</a:t>
            </a:fld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5713C-7AD4-45CF-9A55-B8E506C59DFD}"/>
              </a:ext>
            </a:extLst>
          </p:cNvPr>
          <p:cNvSpPr txBox="1"/>
          <p:nvPr/>
        </p:nvSpPr>
        <p:spPr>
          <a:xfrm>
            <a:off x="745724" y="3767057"/>
            <a:ext cx="173874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exploration</a:t>
            </a:r>
            <a:endParaRPr lang="en-SE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52272D5-0260-4140-949A-785044696F94}"/>
              </a:ext>
            </a:extLst>
          </p:cNvPr>
          <p:cNvSpPr/>
          <p:nvPr/>
        </p:nvSpPr>
        <p:spPr>
          <a:xfrm>
            <a:off x="2650330" y="3867927"/>
            <a:ext cx="696350" cy="1991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1BC75-7FB9-4425-829A-1D94DBAB7ABD}"/>
              </a:ext>
            </a:extLst>
          </p:cNvPr>
          <p:cNvSpPr txBox="1"/>
          <p:nvPr/>
        </p:nvSpPr>
        <p:spPr>
          <a:xfrm>
            <a:off x="3463569" y="3767057"/>
            <a:ext cx="18285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Pilot experiments</a:t>
            </a:r>
            <a:endParaRPr lang="en-S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696E-0F89-4F12-9E06-DC48B02436A2}"/>
              </a:ext>
            </a:extLst>
          </p:cNvPr>
          <p:cNvSpPr/>
          <p:nvPr/>
        </p:nvSpPr>
        <p:spPr>
          <a:xfrm>
            <a:off x="5364445" y="3849629"/>
            <a:ext cx="693753" cy="20418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B3217-1DC4-407C-A395-F0AA524CF622}"/>
              </a:ext>
            </a:extLst>
          </p:cNvPr>
          <p:cNvSpPr txBox="1"/>
          <p:nvPr/>
        </p:nvSpPr>
        <p:spPr>
          <a:xfrm>
            <a:off x="6165776" y="3351559"/>
            <a:ext cx="2971263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Experiments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augmentations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architectures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hyperparameters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1ABE2-B99A-40B2-81E1-B819ED8E0003}"/>
              </a:ext>
            </a:extLst>
          </p:cNvPr>
          <p:cNvSpPr txBox="1"/>
          <p:nvPr/>
        </p:nvSpPr>
        <p:spPr>
          <a:xfrm>
            <a:off x="5223455" y="3456256"/>
            <a:ext cx="90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feasible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1D8C2-18E8-4000-97DB-190C622B56BC}"/>
              </a:ext>
            </a:extLst>
          </p:cNvPr>
          <p:cNvSpPr txBox="1"/>
          <p:nvPr/>
        </p:nvSpPr>
        <p:spPr>
          <a:xfrm>
            <a:off x="4146259" y="4590754"/>
            <a:ext cx="128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feasible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F49C1-B7D3-48D9-AC10-B2513FAB2BEF}"/>
              </a:ext>
            </a:extLst>
          </p:cNvPr>
          <p:cNvSpPr txBox="1"/>
          <p:nvPr/>
        </p:nvSpPr>
        <p:spPr>
          <a:xfrm>
            <a:off x="2355501" y="5302954"/>
            <a:ext cx="17164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Adjust data/task</a:t>
            </a:r>
            <a:endParaRPr lang="en-S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189E0-6FC5-444D-936D-7B212AA82ABB}"/>
              </a:ext>
            </a:extLst>
          </p:cNvPr>
          <p:cNvSpPr/>
          <p:nvPr/>
        </p:nvSpPr>
        <p:spPr>
          <a:xfrm rot="13306586" flipV="1">
            <a:off x="1201522" y="4607746"/>
            <a:ext cx="1339118" cy="223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8207A1-4067-40DC-98D4-B852FB60C856}"/>
              </a:ext>
            </a:extLst>
          </p:cNvPr>
          <p:cNvSpPr/>
          <p:nvPr/>
        </p:nvSpPr>
        <p:spPr>
          <a:xfrm>
            <a:off x="9244615" y="3849630"/>
            <a:ext cx="355107" cy="20418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00AF2-360B-4AE1-B98C-0AF2F63EC4FD}"/>
              </a:ext>
            </a:extLst>
          </p:cNvPr>
          <p:cNvSpPr txBox="1"/>
          <p:nvPr/>
        </p:nvSpPr>
        <p:spPr>
          <a:xfrm>
            <a:off x="9707298" y="3767057"/>
            <a:ext cx="15426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Inspect results</a:t>
            </a:r>
            <a:endParaRPr lang="en-S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6EB848-78F7-4289-B416-ACBC05DF8FF3}"/>
              </a:ext>
            </a:extLst>
          </p:cNvPr>
          <p:cNvSpPr/>
          <p:nvPr/>
        </p:nvSpPr>
        <p:spPr>
          <a:xfrm rot="5400000">
            <a:off x="10055843" y="4554623"/>
            <a:ext cx="833636" cy="2282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C64F7-4CCA-4F0B-BFB4-2548CCD56B09}"/>
              </a:ext>
            </a:extLst>
          </p:cNvPr>
          <p:cNvSpPr txBox="1"/>
          <p:nvPr/>
        </p:nvSpPr>
        <p:spPr>
          <a:xfrm>
            <a:off x="9761592" y="5302954"/>
            <a:ext cx="15190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Adjust models</a:t>
            </a:r>
            <a:endParaRPr lang="en-SE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2DF1DD3-C44C-4E2A-BCBC-DD3F7923F944}"/>
              </a:ext>
            </a:extLst>
          </p:cNvPr>
          <p:cNvSpPr/>
          <p:nvPr/>
        </p:nvSpPr>
        <p:spPr>
          <a:xfrm rot="12623047">
            <a:off x="7923917" y="4925414"/>
            <a:ext cx="1590478" cy="2422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D28D2-BBBC-4707-B3A5-EFF64A3E7F7E}"/>
              </a:ext>
            </a:extLst>
          </p:cNvPr>
          <p:cNvSpPr txBox="1"/>
          <p:nvPr/>
        </p:nvSpPr>
        <p:spPr>
          <a:xfrm>
            <a:off x="10499027" y="4519218"/>
            <a:ext cx="133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satisfied</a:t>
            </a:r>
            <a:endParaRPr lang="en-SE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F1B2F5B-4FA2-40B1-B8A4-8F93A4DE0ED6}"/>
              </a:ext>
            </a:extLst>
          </p:cNvPr>
          <p:cNvSpPr/>
          <p:nvPr/>
        </p:nvSpPr>
        <p:spPr>
          <a:xfrm rot="8293414">
            <a:off x="3348870" y="4590960"/>
            <a:ext cx="1339118" cy="223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2C90F99-3193-4F40-AB81-C6F8BB5478D5}"/>
              </a:ext>
            </a:extLst>
          </p:cNvPr>
          <p:cNvSpPr/>
          <p:nvPr/>
        </p:nvSpPr>
        <p:spPr>
          <a:xfrm rot="13306586" flipH="1">
            <a:off x="1755054" y="4563930"/>
            <a:ext cx="1339118" cy="223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3EE31-FFE1-4D69-8394-714FB6AD0B6E}"/>
              </a:ext>
            </a:extLst>
          </p:cNvPr>
          <p:cNvSpPr txBox="1"/>
          <p:nvPr/>
        </p:nvSpPr>
        <p:spPr>
          <a:xfrm>
            <a:off x="2550872" y="3471728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ok</a:t>
            </a:r>
            <a:endParaRPr lang="en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8C957-4015-43D2-9FCB-E7F6E67E8319}"/>
              </a:ext>
            </a:extLst>
          </p:cNvPr>
          <p:cNvSpPr txBox="1"/>
          <p:nvPr/>
        </p:nvSpPr>
        <p:spPr>
          <a:xfrm>
            <a:off x="2398938" y="4333554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not ok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7224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7437-B7CF-41F3-9156-50CA2B8F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Inspecting performance in detail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5995A-C010-4025-B1BC-E86449D8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5</a:t>
            </a:fld>
            <a:endParaRPr lang="en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FA9AC-DC72-469D-ADAF-B56DB3269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56" y="1576927"/>
            <a:ext cx="6991888" cy="49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1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08000" y="315550"/>
            <a:ext cx="10376000" cy="16073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Computer vision for prostate cancer scoring</a:t>
            </a:r>
            <a:endParaRPr lang="sv-SE" dirty="0">
              <a:solidFill>
                <a:srgbClr val="00B050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 images of prostate biopsies stained with </a:t>
            </a:r>
            <a:r>
              <a:rPr lang="en-US" dirty="0" err="1"/>
              <a:t>haematoxylin</a:t>
            </a:r>
            <a:r>
              <a:rPr lang="en-US" dirty="0"/>
              <a:t> and eosin (H&amp;E) -&gt; Gleason grade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4048422" y="4745248"/>
            <a:ext cx="1160167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8" i="1" dirty="0">
                <a:solidFill>
                  <a:schemeClr val="tx2"/>
                </a:solidFill>
              </a:rPr>
              <a:t>Gleason grade 3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5874008" y="4740745"/>
            <a:ext cx="1160167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8" i="1" dirty="0">
                <a:solidFill>
                  <a:schemeClr val="tx2"/>
                </a:solidFill>
              </a:rPr>
              <a:t>Gleason grade 4</a:t>
            </a:r>
          </a:p>
        </p:txBody>
      </p:sp>
      <p:sp>
        <p:nvSpPr>
          <p:cNvPr id="9" name="textruta 8"/>
          <p:cNvSpPr txBox="1"/>
          <p:nvPr/>
        </p:nvSpPr>
        <p:spPr>
          <a:xfrm>
            <a:off x="7699594" y="4745248"/>
            <a:ext cx="1160167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8" i="1" dirty="0">
                <a:solidFill>
                  <a:schemeClr val="tx2"/>
                </a:solidFill>
              </a:rPr>
              <a:t>Gleason grade 5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2222835" y="4743506"/>
            <a:ext cx="1160167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8" i="1" dirty="0">
                <a:solidFill>
                  <a:schemeClr val="tx2"/>
                </a:solidFill>
              </a:rPr>
              <a:t>Benign</a:t>
            </a:r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82" y="2934919"/>
            <a:ext cx="7272622" cy="179294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4F451A0-168F-6046-9543-C7A11B4C5C07}"/>
              </a:ext>
            </a:extLst>
          </p:cNvPr>
          <p:cNvSpPr txBox="1"/>
          <p:nvPr/>
        </p:nvSpPr>
        <p:spPr>
          <a:xfrm>
            <a:off x="2377910" y="5265673"/>
            <a:ext cx="6982766" cy="175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3" dirty="0"/>
              <a:t>Automatic Gleason grading of H&amp;E stained microscopic prostate images using deep convolutional neural networks, </a:t>
            </a:r>
            <a:r>
              <a:rPr lang="en-US" sz="1203" dirty="0" err="1"/>
              <a:t>Gummeson</a:t>
            </a:r>
            <a:r>
              <a:rPr lang="en-US" sz="1203" dirty="0"/>
              <a:t>, A., </a:t>
            </a:r>
            <a:r>
              <a:rPr lang="en-US" sz="1203" dirty="0" err="1"/>
              <a:t>Arvidsson</a:t>
            </a:r>
            <a:r>
              <a:rPr lang="en-US" sz="1203" dirty="0"/>
              <a:t>, I., Ohlsson, M., Overgaard, N. C., </a:t>
            </a:r>
            <a:r>
              <a:rPr lang="en-US" sz="1203" dirty="0" err="1"/>
              <a:t>Krzyzanowska</a:t>
            </a:r>
            <a:r>
              <a:rPr lang="en-US" sz="1203" dirty="0"/>
              <a:t>, A., </a:t>
            </a:r>
            <a:r>
              <a:rPr lang="en-US" sz="1203" dirty="0" err="1"/>
              <a:t>Heyden</a:t>
            </a:r>
            <a:r>
              <a:rPr lang="en-US" sz="1203" dirty="0"/>
              <a:t>, A., </a:t>
            </a:r>
            <a:r>
              <a:rPr lang="en-US" sz="1203" dirty="0" err="1"/>
              <a:t>Bjartell</a:t>
            </a:r>
            <a:r>
              <a:rPr lang="en-US" sz="1203" dirty="0"/>
              <a:t>, A. &amp; </a:t>
            </a:r>
            <a:r>
              <a:rPr lang="en-US" sz="1203" dirty="0" err="1"/>
              <a:t>Aström</a:t>
            </a:r>
            <a:r>
              <a:rPr lang="en-US" sz="1203" dirty="0"/>
              <a:t>, K., 2017, Medical Imaging 2017: Digital Pathology. SPIE, Vol. 10140, 101400S</a:t>
            </a:r>
          </a:p>
          <a:p>
            <a:endParaRPr lang="en-US" sz="1203" dirty="0"/>
          </a:p>
          <a:p>
            <a:r>
              <a:rPr lang="en-US" sz="1203" dirty="0"/>
              <a:t>Generalization of prostate cancer classification for multiple sites using deep learning, Arvidsson, I., Overgaard, N. C., </a:t>
            </a:r>
            <a:r>
              <a:rPr lang="en-US" sz="1203" dirty="0" err="1"/>
              <a:t>Marginean</a:t>
            </a:r>
            <a:r>
              <a:rPr lang="en-US" sz="1203" dirty="0"/>
              <a:t>, F. E., </a:t>
            </a:r>
            <a:r>
              <a:rPr lang="en-US" sz="1203" dirty="0" err="1"/>
              <a:t>Krzyzanowska</a:t>
            </a:r>
            <a:r>
              <a:rPr lang="en-US" sz="1203" dirty="0"/>
              <a:t>, A., </a:t>
            </a:r>
            <a:r>
              <a:rPr lang="en-US" sz="1203" dirty="0" err="1"/>
              <a:t>Bjartell</a:t>
            </a:r>
            <a:r>
              <a:rPr lang="en-US" sz="1203" dirty="0"/>
              <a:t>, A., </a:t>
            </a:r>
            <a:r>
              <a:rPr lang="en-US" sz="1203" dirty="0" err="1"/>
              <a:t>Astrom</a:t>
            </a:r>
            <a:r>
              <a:rPr lang="en-US" sz="1203" dirty="0"/>
              <a:t>, K. &amp; </a:t>
            </a:r>
            <a:r>
              <a:rPr lang="en-US" sz="1203" dirty="0" err="1"/>
              <a:t>Heyden</a:t>
            </a:r>
            <a:r>
              <a:rPr lang="en-US" sz="1203" dirty="0"/>
              <a:t>, A., 2018 May 23, 2018 IEEE 15th International Symposium on Biomedical Imaging, ISBI 2018. IEEE Computer Society, Vol. 2018-April, p. 191-194 4 p.</a:t>
            </a:r>
          </a:p>
          <a:p>
            <a:endParaRPr lang="en-US" sz="1203" dirty="0"/>
          </a:p>
        </p:txBody>
      </p:sp>
    </p:spTree>
    <p:extLst>
      <p:ext uri="{BB962C8B-B14F-4D97-AF65-F5344CB8AC3E}">
        <p14:creationId xmlns:p14="http://schemas.microsoft.com/office/powerpoint/2010/main" val="90412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D4C825D-0133-4459-90A2-C57EAE87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3600"/>
            <a:ext cx="10915843" cy="11430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Computer vision for high-throughput microscopy screening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4D04422-BD6C-4FB2-9215-26E1B776E09F}"/>
              </a:ext>
            </a:extLst>
          </p:cNvPr>
          <p:cNvSpPr/>
          <p:nvPr/>
        </p:nvSpPr>
        <p:spPr>
          <a:xfrm>
            <a:off x="5925296" y="2708745"/>
            <a:ext cx="535709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14" descr="http://www.scopem.ethz.ch/gallery/03/_jcr_content/image.imageformat.carousel.918533893.png">
            <a:extLst>
              <a:ext uri="{FF2B5EF4-FFF2-40B4-BE49-F238E27FC236}">
                <a16:creationId xmlns:a16="http://schemas.microsoft.com/office/drawing/2014/main" id="{C2ABC06D-CA34-4F37-A332-18E5E50E89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42" y="2067993"/>
            <a:ext cx="2187845" cy="152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7557E-0BDA-4BFC-8D37-51083A63D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1" y="2108115"/>
            <a:ext cx="1981652" cy="144000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43EB401B-1A97-48BF-B56D-FC27DF4C7E17}"/>
              </a:ext>
            </a:extLst>
          </p:cNvPr>
          <p:cNvSpPr/>
          <p:nvPr/>
        </p:nvSpPr>
        <p:spPr>
          <a:xfrm>
            <a:off x="2625311" y="2708745"/>
            <a:ext cx="535709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51E4F13-41CB-4889-B05E-C26C1D1FCA68}"/>
              </a:ext>
            </a:extLst>
          </p:cNvPr>
          <p:cNvSpPr/>
          <p:nvPr/>
        </p:nvSpPr>
        <p:spPr>
          <a:xfrm>
            <a:off x="9156781" y="2708745"/>
            <a:ext cx="535709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C678A6-2F3D-40BF-84B0-C544D814FEBB}"/>
              </a:ext>
            </a:extLst>
          </p:cNvPr>
          <p:cNvGrpSpPr/>
          <p:nvPr/>
        </p:nvGrpSpPr>
        <p:grpSpPr>
          <a:xfrm>
            <a:off x="6788942" y="1868415"/>
            <a:ext cx="2049600" cy="2049600"/>
            <a:chOff x="159728" y="1768148"/>
            <a:chExt cx="2049600" cy="20496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71D946F-4F57-4C82-83CE-93981A885109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31100" r="44750" b="20601"/>
            <a:stretch/>
          </p:blipFill>
          <p:spPr>
            <a:xfrm>
              <a:off x="159728" y="1768148"/>
              <a:ext cx="1440000" cy="144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0F5826-9720-49DB-A8FC-697A04828CFD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31100" r="44750" b="20601"/>
            <a:stretch/>
          </p:blipFill>
          <p:spPr>
            <a:xfrm>
              <a:off x="312128" y="1920548"/>
              <a:ext cx="1440000" cy="144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BF57E8C-1CFB-41EF-A6BA-4F41D48DAFD1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31100" r="44750" b="20601"/>
            <a:stretch/>
          </p:blipFill>
          <p:spPr>
            <a:xfrm>
              <a:off x="464528" y="2072948"/>
              <a:ext cx="1440000" cy="144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B5BF59-BF2F-41E0-A73B-EDC61731C71B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31100" r="44750" b="20601"/>
            <a:stretch/>
          </p:blipFill>
          <p:spPr>
            <a:xfrm>
              <a:off x="616928" y="2225348"/>
              <a:ext cx="1440000" cy="144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1CC5E1-D6D2-4675-9C39-37B6E5C191CA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31100" r="44750" b="20601"/>
            <a:stretch/>
          </p:blipFill>
          <p:spPr>
            <a:xfrm>
              <a:off x="769328" y="2377748"/>
              <a:ext cx="1440000" cy="14400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148A036-FB3D-485A-B330-4419C1BBDBBF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8"/>
          <a:stretch/>
        </p:blipFill>
        <p:spPr>
          <a:xfrm>
            <a:off x="9851980" y="2004826"/>
            <a:ext cx="2088000" cy="1543289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1AB1154-60A1-435D-B5A5-5454EEA6F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5" t="30581" r="26888" b="18073"/>
          <a:stretch/>
        </p:blipFill>
        <p:spPr bwMode="auto">
          <a:xfrm flipV="1">
            <a:off x="10037755" y="4856084"/>
            <a:ext cx="1886225" cy="182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649B79-F633-4A70-BB95-A4F07649C625}"/>
              </a:ext>
            </a:extLst>
          </p:cNvPr>
          <p:cNvSpPr/>
          <p:nvPr/>
        </p:nvSpPr>
        <p:spPr>
          <a:xfrm rot="5400000">
            <a:off x="10713012" y="4066499"/>
            <a:ext cx="535709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79DFDD-575C-40B5-A248-575B4FF5C5CB}"/>
              </a:ext>
            </a:extLst>
          </p:cNvPr>
          <p:cNvSpPr/>
          <p:nvPr/>
        </p:nvSpPr>
        <p:spPr>
          <a:xfrm rot="10800000">
            <a:off x="9156781" y="5518837"/>
            <a:ext cx="585612" cy="22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915B32-82F8-4401-9858-E43CE6B4E12A}"/>
              </a:ext>
            </a:extLst>
          </p:cNvPr>
          <p:cNvGrpSpPr/>
          <p:nvPr/>
        </p:nvGrpSpPr>
        <p:grpSpPr>
          <a:xfrm>
            <a:off x="6806274" y="4421588"/>
            <a:ext cx="2293664" cy="2284850"/>
            <a:chOff x="6697041" y="3945939"/>
            <a:chExt cx="2394394" cy="24622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6CB3F91-9596-4224-B7E7-DE6225F9D45A}"/>
                </a:ext>
              </a:extLst>
            </p:cNvPr>
            <p:cNvGrpSpPr/>
            <p:nvPr/>
          </p:nvGrpSpPr>
          <p:grpSpPr>
            <a:xfrm>
              <a:off x="8067991" y="5512624"/>
              <a:ext cx="921963" cy="895598"/>
              <a:chOff x="7421030" y="2573156"/>
              <a:chExt cx="625969" cy="906857"/>
            </a:xfrm>
            <a:pattFill prst="solidDmnd">
              <a:fgClr>
                <a:srgbClr val="92D050"/>
              </a:fgClr>
              <a:bgClr>
                <a:schemeClr val="bg1"/>
              </a:bgClr>
            </a:patt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26FDE2C-6F10-4D1F-BF12-AE81C11E0DEC}"/>
                  </a:ext>
                </a:extLst>
              </p:cNvPr>
              <p:cNvSpPr/>
              <p:nvPr/>
            </p:nvSpPr>
            <p:spPr>
              <a:xfrm rot="3243577">
                <a:off x="7280586" y="2713600"/>
                <a:ext cx="906857" cy="625969"/>
              </a:xfrm>
              <a:custGeom>
                <a:avLst/>
                <a:gdLst>
                  <a:gd name="connsiteX0" fmla="*/ 381148 w 1520687"/>
                  <a:gd name="connsiteY0" fmla="*/ 249382 h 1274619"/>
                  <a:gd name="connsiteX1" fmla="*/ 371911 w 1520687"/>
                  <a:gd name="connsiteY1" fmla="*/ 314037 h 1274619"/>
                  <a:gd name="connsiteX2" fmla="*/ 353438 w 1520687"/>
                  <a:gd name="connsiteY2" fmla="*/ 341746 h 1274619"/>
                  <a:gd name="connsiteX3" fmla="*/ 325729 w 1520687"/>
                  <a:gd name="connsiteY3" fmla="*/ 397164 h 1274619"/>
                  <a:gd name="connsiteX4" fmla="*/ 316493 w 1520687"/>
                  <a:gd name="connsiteY4" fmla="*/ 424873 h 1274619"/>
                  <a:gd name="connsiteX5" fmla="*/ 307257 w 1520687"/>
                  <a:gd name="connsiteY5" fmla="*/ 480291 h 1274619"/>
                  <a:gd name="connsiteX6" fmla="*/ 168711 w 1520687"/>
                  <a:gd name="connsiteY6" fmla="*/ 692728 h 1274619"/>
                  <a:gd name="connsiteX7" fmla="*/ 76348 w 1520687"/>
                  <a:gd name="connsiteY7" fmla="*/ 831273 h 1274619"/>
                  <a:gd name="connsiteX8" fmla="*/ 67111 w 1520687"/>
                  <a:gd name="connsiteY8" fmla="*/ 868219 h 1274619"/>
                  <a:gd name="connsiteX9" fmla="*/ 39402 w 1520687"/>
                  <a:gd name="connsiteY9" fmla="*/ 895928 h 1274619"/>
                  <a:gd name="connsiteX10" fmla="*/ 11693 w 1520687"/>
                  <a:gd name="connsiteY10" fmla="*/ 932873 h 1274619"/>
                  <a:gd name="connsiteX11" fmla="*/ 2457 w 1520687"/>
                  <a:gd name="connsiteY11" fmla="*/ 960582 h 1274619"/>
                  <a:gd name="connsiteX12" fmla="*/ 67111 w 1520687"/>
                  <a:gd name="connsiteY12" fmla="*/ 932873 h 1274619"/>
                  <a:gd name="connsiteX13" fmla="*/ 150238 w 1520687"/>
                  <a:gd name="connsiteY13" fmla="*/ 942109 h 1274619"/>
                  <a:gd name="connsiteX14" fmla="*/ 224129 w 1520687"/>
                  <a:gd name="connsiteY14" fmla="*/ 1025237 h 1274619"/>
                  <a:gd name="connsiteX15" fmla="*/ 251838 w 1520687"/>
                  <a:gd name="connsiteY15" fmla="*/ 1043709 h 1274619"/>
                  <a:gd name="connsiteX16" fmla="*/ 270311 w 1520687"/>
                  <a:gd name="connsiteY16" fmla="*/ 1071419 h 1274619"/>
                  <a:gd name="connsiteX17" fmla="*/ 316493 w 1520687"/>
                  <a:gd name="connsiteY17" fmla="*/ 1089891 h 1274619"/>
                  <a:gd name="connsiteX18" fmla="*/ 399620 w 1520687"/>
                  <a:gd name="connsiteY18" fmla="*/ 1126837 h 1274619"/>
                  <a:gd name="connsiteX19" fmla="*/ 436566 w 1520687"/>
                  <a:gd name="connsiteY19" fmla="*/ 1136073 h 1274619"/>
                  <a:gd name="connsiteX20" fmla="*/ 519693 w 1520687"/>
                  <a:gd name="connsiteY20" fmla="*/ 1182255 h 1274619"/>
                  <a:gd name="connsiteX21" fmla="*/ 593584 w 1520687"/>
                  <a:gd name="connsiteY21" fmla="*/ 1200728 h 1274619"/>
                  <a:gd name="connsiteX22" fmla="*/ 630529 w 1520687"/>
                  <a:gd name="connsiteY22" fmla="*/ 1209964 h 1274619"/>
                  <a:gd name="connsiteX23" fmla="*/ 667475 w 1520687"/>
                  <a:gd name="connsiteY23" fmla="*/ 1237673 h 1274619"/>
                  <a:gd name="connsiteX24" fmla="*/ 713657 w 1520687"/>
                  <a:gd name="connsiteY24" fmla="*/ 1256146 h 1274619"/>
                  <a:gd name="connsiteX25" fmla="*/ 806020 w 1520687"/>
                  <a:gd name="connsiteY25" fmla="*/ 1274619 h 1274619"/>
                  <a:gd name="connsiteX26" fmla="*/ 879911 w 1520687"/>
                  <a:gd name="connsiteY26" fmla="*/ 1200728 h 1274619"/>
                  <a:gd name="connsiteX27" fmla="*/ 935329 w 1520687"/>
                  <a:gd name="connsiteY27" fmla="*/ 1126837 h 1274619"/>
                  <a:gd name="connsiteX28" fmla="*/ 963038 w 1520687"/>
                  <a:gd name="connsiteY28" fmla="*/ 1080655 h 1274619"/>
                  <a:gd name="connsiteX29" fmla="*/ 981511 w 1520687"/>
                  <a:gd name="connsiteY29" fmla="*/ 1052946 h 1274619"/>
                  <a:gd name="connsiteX30" fmla="*/ 1036929 w 1520687"/>
                  <a:gd name="connsiteY30" fmla="*/ 1016000 h 1274619"/>
                  <a:gd name="connsiteX31" fmla="*/ 1138529 w 1520687"/>
                  <a:gd name="connsiteY31" fmla="*/ 969819 h 1274619"/>
                  <a:gd name="connsiteX32" fmla="*/ 1203184 w 1520687"/>
                  <a:gd name="connsiteY32" fmla="*/ 932873 h 1274619"/>
                  <a:gd name="connsiteX33" fmla="*/ 1249366 w 1520687"/>
                  <a:gd name="connsiteY33" fmla="*/ 914400 h 1274619"/>
                  <a:gd name="connsiteX34" fmla="*/ 1341729 w 1520687"/>
                  <a:gd name="connsiteY34" fmla="*/ 877455 h 1274619"/>
                  <a:gd name="connsiteX35" fmla="*/ 1415620 w 1520687"/>
                  <a:gd name="connsiteY35" fmla="*/ 822037 h 1274619"/>
                  <a:gd name="connsiteX36" fmla="*/ 1489511 w 1520687"/>
                  <a:gd name="connsiteY36" fmla="*/ 729673 h 1274619"/>
                  <a:gd name="connsiteX37" fmla="*/ 1507984 w 1520687"/>
                  <a:gd name="connsiteY37" fmla="*/ 692728 h 1274619"/>
                  <a:gd name="connsiteX38" fmla="*/ 1498748 w 1520687"/>
                  <a:gd name="connsiteY38" fmla="*/ 508000 h 1274619"/>
                  <a:gd name="connsiteX39" fmla="*/ 1461802 w 1520687"/>
                  <a:gd name="connsiteY39" fmla="*/ 415637 h 1274619"/>
                  <a:gd name="connsiteX40" fmla="*/ 1424857 w 1520687"/>
                  <a:gd name="connsiteY40" fmla="*/ 397164 h 1274619"/>
                  <a:gd name="connsiteX41" fmla="*/ 1360202 w 1520687"/>
                  <a:gd name="connsiteY41" fmla="*/ 350982 h 1274619"/>
                  <a:gd name="connsiteX42" fmla="*/ 1323257 w 1520687"/>
                  <a:gd name="connsiteY42" fmla="*/ 341746 h 1274619"/>
                  <a:gd name="connsiteX43" fmla="*/ 1240129 w 1520687"/>
                  <a:gd name="connsiteY43" fmla="*/ 304800 h 1274619"/>
                  <a:gd name="connsiteX44" fmla="*/ 1129293 w 1520687"/>
                  <a:gd name="connsiteY44" fmla="*/ 286328 h 1274619"/>
                  <a:gd name="connsiteX45" fmla="*/ 1064638 w 1520687"/>
                  <a:gd name="connsiteY45" fmla="*/ 277091 h 1274619"/>
                  <a:gd name="connsiteX46" fmla="*/ 981511 w 1520687"/>
                  <a:gd name="connsiteY46" fmla="*/ 240146 h 1274619"/>
                  <a:gd name="connsiteX47" fmla="*/ 963038 w 1520687"/>
                  <a:gd name="connsiteY47" fmla="*/ 212437 h 1274619"/>
                  <a:gd name="connsiteX48" fmla="*/ 944566 w 1520687"/>
                  <a:gd name="connsiteY48" fmla="*/ 129309 h 1274619"/>
                  <a:gd name="connsiteX49" fmla="*/ 926093 w 1520687"/>
                  <a:gd name="connsiteY49" fmla="*/ 73891 h 1274619"/>
                  <a:gd name="connsiteX50" fmla="*/ 889148 w 1520687"/>
                  <a:gd name="connsiteY50" fmla="*/ 18473 h 1274619"/>
                  <a:gd name="connsiteX51" fmla="*/ 861438 w 1520687"/>
                  <a:gd name="connsiteY51" fmla="*/ 0 h 1274619"/>
                  <a:gd name="connsiteX52" fmla="*/ 778311 w 1520687"/>
                  <a:gd name="connsiteY52" fmla="*/ 9237 h 1274619"/>
                  <a:gd name="connsiteX53" fmla="*/ 732129 w 1520687"/>
                  <a:gd name="connsiteY53" fmla="*/ 64655 h 1274619"/>
                  <a:gd name="connsiteX54" fmla="*/ 704420 w 1520687"/>
                  <a:gd name="connsiteY54" fmla="*/ 92364 h 1274619"/>
                  <a:gd name="connsiteX55" fmla="*/ 667475 w 1520687"/>
                  <a:gd name="connsiteY55" fmla="*/ 147782 h 1274619"/>
                  <a:gd name="connsiteX56" fmla="*/ 639766 w 1520687"/>
                  <a:gd name="connsiteY56" fmla="*/ 157019 h 1274619"/>
                  <a:gd name="connsiteX57" fmla="*/ 612057 w 1520687"/>
                  <a:gd name="connsiteY57" fmla="*/ 175491 h 1274619"/>
                  <a:gd name="connsiteX58" fmla="*/ 528929 w 1520687"/>
                  <a:gd name="connsiteY58" fmla="*/ 193964 h 1274619"/>
                  <a:gd name="connsiteX59" fmla="*/ 482748 w 1520687"/>
                  <a:gd name="connsiteY59" fmla="*/ 212437 h 1274619"/>
                  <a:gd name="connsiteX60" fmla="*/ 427329 w 1520687"/>
                  <a:gd name="connsiteY60" fmla="*/ 230909 h 1274619"/>
                  <a:gd name="connsiteX61" fmla="*/ 381148 w 1520687"/>
                  <a:gd name="connsiteY61" fmla="*/ 249382 h 127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520687" h="1274619">
                    <a:moveTo>
                      <a:pt x="381148" y="249382"/>
                    </a:moveTo>
                    <a:cubicBezTo>
                      <a:pt x="371912" y="263237"/>
                      <a:pt x="378167" y="293185"/>
                      <a:pt x="371911" y="314037"/>
                    </a:cubicBezTo>
                    <a:cubicBezTo>
                      <a:pt x="368721" y="324670"/>
                      <a:pt x="358829" y="332042"/>
                      <a:pt x="353438" y="341746"/>
                    </a:cubicBezTo>
                    <a:cubicBezTo>
                      <a:pt x="343408" y="359800"/>
                      <a:pt x="334117" y="378291"/>
                      <a:pt x="325729" y="397164"/>
                    </a:cubicBezTo>
                    <a:cubicBezTo>
                      <a:pt x="321775" y="406061"/>
                      <a:pt x="318605" y="415369"/>
                      <a:pt x="316493" y="424873"/>
                    </a:cubicBezTo>
                    <a:cubicBezTo>
                      <a:pt x="312431" y="443155"/>
                      <a:pt x="315274" y="463366"/>
                      <a:pt x="307257" y="480291"/>
                    </a:cubicBezTo>
                    <a:cubicBezTo>
                      <a:pt x="266278" y="566802"/>
                      <a:pt x="218246" y="614298"/>
                      <a:pt x="168711" y="692728"/>
                    </a:cubicBezTo>
                    <a:cubicBezTo>
                      <a:pt x="78146" y="836121"/>
                      <a:pt x="167631" y="721732"/>
                      <a:pt x="76348" y="831273"/>
                    </a:cubicBezTo>
                    <a:cubicBezTo>
                      <a:pt x="73269" y="843588"/>
                      <a:pt x="73409" y="857197"/>
                      <a:pt x="67111" y="868219"/>
                    </a:cubicBezTo>
                    <a:cubicBezTo>
                      <a:pt x="60630" y="879560"/>
                      <a:pt x="47903" y="886010"/>
                      <a:pt x="39402" y="895928"/>
                    </a:cubicBezTo>
                    <a:cubicBezTo>
                      <a:pt x="29384" y="907616"/>
                      <a:pt x="20929" y="920558"/>
                      <a:pt x="11693" y="932873"/>
                    </a:cubicBezTo>
                    <a:cubicBezTo>
                      <a:pt x="8614" y="942109"/>
                      <a:pt x="-5644" y="955181"/>
                      <a:pt x="2457" y="960582"/>
                    </a:cubicBezTo>
                    <a:cubicBezTo>
                      <a:pt x="17368" y="970523"/>
                      <a:pt x="57526" y="939263"/>
                      <a:pt x="67111" y="932873"/>
                    </a:cubicBezTo>
                    <a:cubicBezTo>
                      <a:pt x="94820" y="935952"/>
                      <a:pt x="124974" y="930319"/>
                      <a:pt x="150238" y="942109"/>
                    </a:cubicBezTo>
                    <a:cubicBezTo>
                      <a:pt x="222975" y="976053"/>
                      <a:pt x="187143" y="988251"/>
                      <a:pt x="224129" y="1025237"/>
                    </a:cubicBezTo>
                    <a:cubicBezTo>
                      <a:pt x="231978" y="1033086"/>
                      <a:pt x="242602" y="1037552"/>
                      <a:pt x="251838" y="1043709"/>
                    </a:cubicBezTo>
                    <a:cubicBezTo>
                      <a:pt x="257996" y="1052946"/>
                      <a:pt x="261278" y="1064967"/>
                      <a:pt x="270311" y="1071419"/>
                    </a:cubicBezTo>
                    <a:cubicBezTo>
                      <a:pt x="283803" y="1081056"/>
                      <a:pt x="301342" y="1083157"/>
                      <a:pt x="316493" y="1089891"/>
                    </a:cubicBezTo>
                    <a:cubicBezTo>
                      <a:pt x="364778" y="1111351"/>
                      <a:pt x="344856" y="1108582"/>
                      <a:pt x="399620" y="1126837"/>
                    </a:cubicBezTo>
                    <a:cubicBezTo>
                      <a:pt x="411663" y="1130851"/>
                      <a:pt x="424251" y="1132994"/>
                      <a:pt x="436566" y="1136073"/>
                    </a:cubicBezTo>
                    <a:cubicBezTo>
                      <a:pt x="451359" y="1144949"/>
                      <a:pt x="499820" y="1175631"/>
                      <a:pt x="519693" y="1182255"/>
                    </a:cubicBezTo>
                    <a:cubicBezTo>
                      <a:pt x="543778" y="1190284"/>
                      <a:pt x="568954" y="1194570"/>
                      <a:pt x="593584" y="1200728"/>
                    </a:cubicBezTo>
                    <a:lnTo>
                      <a:pt x="630529" y="1209964"/>
                    </a:lnTo>
                    <a:cubicBezTo>
                      <a:pt x="642844" y="1219200"/>
                      <a:pt x="654018" y="1230197"/>
                      <a:pt x="667475" y="1237673"/>
                    </a:cubicBezTo>
                    <a:cubicBezTo>
                      <a:pt x="681968" y="1245725"/>
                      <a:pt x="697928" y="1250903"/>
                      <a:pt x="713657" y="1256146"/>
                    </a:cubicBezTo>
                    <a:cubicBezTo>
                      <a:pt x="741209" y="1265330"/>
                      <a:pt x="778742" y="1270072"/>
                      <a:pt x="806020" y="1274619"/>
                    </a:cubicBezTo>
                    <a:cubicBezTo>
                      <a:pt x="865896" y="1244681"/>
                      <a:pt x="830375" y="1270079"/>
                      <a:pt x="879911" y="1200728"/>
                    </a:cubicBezTo>
                    <a:cubicBezTo>
                      <a:pt x="897806" y="1175675"/>
                      <a:pt x="919489" y="1153237"/>
                      <a:pt x="935329" y="1126837"/>
                    </a:cubicBezTo>
                    <a:cubicBezTo>
                      <a:pt x="944565" y="1111443"/>
                      <a:pt x="953523" y="1095879"/>
                      <a:pt x="963038" y="1080655"/>
                    </a:cubicBezTo>
                    <a:cubicBezTo>
                      <a:pt x="968921" y="1071242"/>
                      <a:pt x="973157" y="1060256"/>
                      <a:pt x="981511" y="1052946"/>
                    </a:cubicBezTo>
                    <a:cubicBezTo>
                      <a:pt x="998219" y="1038326"/>
                      <a:pt x="1017071" y="1025929"/>
                      <a:pt x="1036929" y="1016000"/>
                    </a:cubicBezTo>
                    <a:cubicBezTo>
                      <a:pt x="1119528" y="974701"/>
                      <a:pt x="1084696" y="987763"/>
                      <a:pt x="1138529" y="969819"/>
                    </a:cubicBezTo>
                    <a:cubicBezTo>
                      <a:pt x="1168247" y="950006"/>
                      <a:pt x="1168027" y="948499"/>
                      <a:pt x="1203184" y="932873"/>
                    </a:cubicBezTo>
                    <a:cubicBezTo>
                      <a:pt x="1218335" y="926139"/>
                      <a:pt x="1234215" y="921134"/>
                      <a:pt x="1249366" y="914400"/>
                    </a:cubicBezTo>
                    <a:cubicBezTo>
                      <a:pt x="1330906" y="878160"/>
                      <a:pt x="1234812" y="913095"/>
                      <a:pt x="1341729" y="877455"/>
                    </a:cubicBezTo>
                    <a:cubicBezTo>
                      <a:pt x="1415534" y="803650"/>
                      <a:pt x="1312331" y="902373"/>
                      <a:pt x="1415620" y="822037"/>
                    </a:cubicBezTo>
                    <a:cubicBezTo>
                      <a:pt x="1448249" y="796659"/>
                      <a:pt x="1468420" y="764825"/>
                      <a:pt x="1489511" y="729673"/>
                    </a:cubicBezTo>
                    <a:cubicBezTo>
                      <a:pt x="1496595" y="717866"/>
                      <a:pt x="1501826" y="705043"/>
                      <a:pt x="1507984" y="692728"/>
                    </a:cubicBezTo>
                    <a:cubicBezTo>
                      <a:pt x="1527911" y="613017"/>
                      <a:pt x="1524070" y="647274"/>
                      <a:pt x="1498748" y="508000"/>
                    </a:cubicBezTo>
                    <a:cubicBezTo>
                      <a:pt x="1497145" y="499182"/>
                      <a:pt x="1473976" y="427811"/>
                      <a:pt x="1461802" y="415637"/>
                    </a:cubicBezTo>
                    <a:cubicBezTo>
                      <a:pt x="1452066" y="405901"/>
                      <a:pt x="1436533" y="404461"/>
                      <a:pt x="1424857" y="397164"/>
                    </a:cubicBezTo>
                    <a:cubicBezTo>
                      <a:pt x="1417981" y="392867"/>
                      <a:pt x="1372632" y="356309"/>
                      <a:pt x="1360202" y="350982"/>
                    </a:cubicBezTo>
                    <a:cubicBezTo>
                      <a:pt x="1348534" y="345982"/>
                      <a:pt x="1335572" y="344825"/>
                      <a:pt x="1323257" y="341746"/>
                    </a:cubicBezTo>
                    <a:cubicBezTo>
                      <a:pt x="1291070" y="325653"/>
                      <a:pt x="1275507" y="316593"/>
                      <a:pt x="1240129" y="304800"/>
                    </a:cubicBezTo>
                    <a:cubicBezTo>
                      <a:pt x="1202688" y="292320"/>
                      <a:pt x="1169661" y="291710"/>
                      <a:pt x="1129293" y="286328"/>
                    </a:cubicBezTo>
                    <a:lnTo>
                      <a:pt x="1064638" y="277091"/>
                    </a:lnTo>
                    <a:cubicBezTo>
                      <a:pt x="1035473" y="267370"/>
                      <a:pt x="1007163" y="259385"/>
                      <a:pt x="981511" y="240146"/>
                    </a:cubicBezTo>
                    <a:cubicBezTo>
                      <a:pt x="972630" y="233486"/>
                      <a:pt x="969196" y="221673"/>
                      <a:pt x="963038" y="212437"/>
                    </a:cubicBezTo>
                    <a:cubicBezTo>
                      <a:pt x="957766" y="186075"/>
                      <a:pt x="952391" y="155393"/>
                      <a:pt x="944566" y="129309"/>
                    </a:cubicBezTo>
                    <a:cubicBezTo>
                      <a:pt x="938971" y="110658"/>
                      <a:pt x="936894" y="90093"/>
                      <a:pt x="926093" y="73891"/>
                    </a:cubicBezTo>
                    <a:cubicBezTo>
                      <a:pt x="913778" y="55418"/>
                      <a:pt x="907621" y="30788"/>
                      <a:pt x="889148" y="18473"/>
                    </a:cubicBezTo>
                    <a:lnTo>
                      <a:pt x="861438" y="0"/>
                    </a:lnTo>
                    <a:cubicBezTo>
                      <a:pt x="833729" y="3079"/>
                      <a:pt x="804760" y="421"/>
                      <a:pt x="778311" y="9237"/>
                    </a:cubicBezTo>
                    <a:cubicBezTo>
                      <a:pt x="759630" y="15464"/>
                      <a:pt x="743504" y="51005"/>
                      <a:pt x="732129" y="64655"/>
                    </a:cubicBezTo>
                    <a:cubicBezTo>
                      <a:pt x="723767" y="74690"/>
                      <a:pt x="713656" y="83128"/>
                      <a:pt x="704420" y="92364"/>
                    </a:cubicBezTo>
                    <a:cubicBezTo>
                      <a:pt x="694737" y="121415"/>
                      <a:pt x="697127" y="128014"/>
                      <a:pt x="667475" y="147782"/>
                    </a:cubicBezTo>
                    <a:cubicBezTo>
                      <a:pt x="659374" y="153183"/>
                      <a:pt x="648474" y="152665"/>
                      <a:pt x="639766" y="157019"/>
                    </a:cubicBezTo>
                    <a:cubicBezTo>
                      <a:pt x="629837" y="161983"/>
                      <a:pt x="621986" y="170527"/>
                      <a:pt x="612057" y="175491"/>
                    </a:cubicBezTo>
                    <a:cubicBezTo>
                      <a:pt x="589315" y="186862"/>
                      <a:pt x="550222" y="190415"/>
                      <a:pt x="528929" y="193964"/>
                    </a:cubicBezTo>
                    <a:cubicBezTo>
                      <a:pt x="513535" y="200122"/>
                      <a:pt x="498329" y="206771"/>
                      <a:pt x="482748" y="212437"/>
                    </a:cubicBezTo>
                    <a:cubicBezTo>
                      <a:pt x="464448" y="219091"/>
                      <a:pt x="427329" y="230909"/>
                      <a:pt x="427329" y="230909"/>
                    </a:cubicBezTo>
                    <a:cubicBezTo>
                      <a:pt x="395266" y="262973"/>
                      <a:pt x="390384" y="235527"/>
                      <a:pt x="381148" y="2493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55B6EE0-2E70-4E41-8CE5-3FA2A282C5FF}"/>
                  </a:ext>
                </a:extLst>
              </p:cNvPr>
              <p:cNvSpPr/>
              <p:nvPr/>
            </p:nvSpPr>
            <p:spPr>
              <a:xfrm>
                <a:off x="7621601" y="2948405"/>
                <a:ext cx="212572" cy="199830"/>
              </a:xfrm>
              <a:prstGeom prst="ellipse">
                <a:avLst/>
              </a:prstGeom>
              <a:pattFill prst="pct75">
                <a:fgClr>
                  <a:srgbClr val="92D05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B88E8C-32FA-4BDB-A0D6-F93DD9CB5796}"/>
                </a:ext>
              </a:extLst>
            </p:cNvPr>
            <p:cNvGrpSpPr/>
            <p:nvPr/>
          </p:nvGrpSpPr>
          <p:grpSpPr>
            <a:xfrm>
              <a:off x="6728730" y="4643400"/>
              <a:ext cx="1228006" cy="808540"/>
              <a:chOff x="7421030" y="2573156"/>
              <a:chExt cx="625969" cy="906857"/>
            </a:xfrm>
            <a:pattFill prst="solidDmnd">
              <a:fgClr>
                <a:srgbClr val="00B0F0"/>
              </a:fgClr>
              <a:bgClr>
                <a:srgbClr val="FF7C80"/>
              </a:bgClr>
            </a:patt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C784D4-9064-4547-AE1F-D89538BFE979}"/>
                  </a:ext>
                </a:extLst>
              </p:cNvPr>
              <p:cNvSpPr/>
              <p:nvPr/>
            </p:nvSpPr>
            <p:spPr>
              <a:xfrm rot="3243577">
                <a:off x="7280586" y="2713600"/>
                <a:ext cx="906857" cy="625969"/>
              </a:xfrm>
              <a:custGeom>
                <a:avLst/>
                <a:gdLst>
                  <a:gd name="connsiteX0" fmla="*/ 381148 w 1520687"/>
                  <a:gd name="connsiteY0" fmla="*/ 249382 h 1274619"/>
                  <a:gd name="connsiteX1" fmla="*/ 371911 w 1520687"/>
                  <a:gd name="connsiteY1" fmla="*/ 314037 h 1274619"/>
                  <a:gd name="connsiteX2" fmla="*/ 353438 w 1520687"/>
                  <a:gd name="connsiteY2" fmla="*/ 341746 h 1274619"/>
                  <a:gd name="connsiteX3" fmla="*/ 325729 w 1520687"/>
                  <a:gd name="connsiteY3" fmla="*/ 397164 h 1274619"/>
                  <a:gd name="connsiteX4" fmla="*/ 316493 w 1520687"/>
                  <a:gd name="connsiteY4" fmla="*/ 424873 h 1274619"/>
                  <a:gd name="connsiteX5" fmla="*/ 307257 w 1520687"/>
                  <a:gd name="connsiteY5" fmla="*/ 480291 h 1274619"/>
                  <a:gd name="connsiteX6" fmla="*/ 168711 w 1520687"/>
                  <a:gd name="connsiteY6" fmla="*/ 692728 h 1274619"/>
                  <a:gd name="connsiteX7" fmla="*/ 76348 w 1520687"/>
                  <a:gd name="connsiteY7" fmla="*/ 831273 h 1274619"/>
                  <a:gd name="connsiteX8" fmla="*/ 67111 w 1520687"/>
                  <a:gd name="connsiteY8" fmla="*/ 868219 h 1274619"/>
                  <a:gd name="connsiteX9" fmla="*/ 39402 w 1520687"/>
                  <a:gd name="connsiteY9" fmla="*/ 895928 h 1274619"/>
                  <a:gd name="connsiteX10" fmla="*/ 11693 w 1520687"/>
                  <a:gd name="connsiteY10" fmla="*/ 932873 h 1274619"/>
                  <a:gd name="connsiteX11" fmla="*/ 2457 w 1520687"/>
                  <a:gd name="connsiteY11" fmla="*/ 960582 h 1274619"/>
                  <a:gd name="connsiteX12" fmla="*/ 67111 w 1520687"/>
                  <a:gd name="connsiteY12" fmla="*/ 932873 h 1274619"/>
                  <a:gd name="connsiteX13" fmla="*/ 150238 w 1520687"/>
                  <a:gd name="connsiteY13" fmla="*/ 942109 h 1274619"/>
                  <a:gd name="connsiteX14" fmla="*/ 224129 w 1520687"/>
                  <a:gd name="connsiteY14" fmla="*/ 1025237 h 1274619"/>
                  <a:gd name="connsiteX15" fmla="*/ 251838 w 1520687"/>
                  <a:gd name="connsiteY15" fmla="*/ 1043709 h 1274619"/>
                  <a:gd name="connsiteX16" fmla="*/ 270311 w 1520687"/>
                  <a:gd name="connsiteY16" fmla="*/ 1071419 h 1274619"/>
                  <a:gd name="connsiteX17" fmla="*/ 316493 w 1520687"/>
                  <a:gd name="connsiteY17" fmla="*/ 1089891 h 1274619"/>
                  <a:gd name="connsiteX18" fmla="*/ 399620 w 1520687"/>
                  <a:gd name="connsiteY18" fmla="*/ 1126837 h 1274619"/>
                  <a:gd name="connsiteX19" fmla="*/ 436566 w 1520687"/>
                  <a:gd name="connsiteY19" fmla="*/ 1136073 h 1274619"/>
                  <a:gd name="connsiteX20" fmla="*/ 519693 w 1520687"/>
                  <a:gd name="connsiteY20" fmla="*/ 1182255 h 1274619"/>
                  <a:gd name="connsiteX21" fmla="*/ 593584 w 1520687"/>
                  <a:gd name="connsiteY21" fmla="*/ 1200728 h 1274619"/>
                  <a:gd name="connsiteX22" fmla="*/ 630529 w 1520687"/>
                  <a:gd name="connsiteY22" fmla="*/ 1209964 h 1274619"/>
                  <a:gd name="connsiteX23" fmla="*/ 667475 w 1520687"/>
                  <a:gd name="connsiteY23" fmla="*/ 1237673 h 1274619"/>
                  <a:gd name="connsiteX24" fmla="*/ 713657 w 1520687"/>
                  <a:gd name="connsiteY24" fmla="*/ 1256146 h 1274619"/>
                  <a:gd name="connsiteX25" fmla="*/ 806020 w 1520687"/>
                  <a:gd name="connsiteY25" fmla="*/ 1274619 h 1274619"/>
                  <a:gd name="connsiteX26" fmla="*/ 879911 w 1520687"/>
                  <a:gd name="connsiteY26" fmla="*/ 1200728 h 1274619"/>
                  <a:gd name="connsiteX27" fmla="*/ 935329 w 1520687"/>
                  <a:gd name="connsiteY27" fmla="*/ 1126837 h 1274619"/>
                  <a:gd name="connsiteX28" fmla="*/ 963038 w 1520687"/>
                  <a:gd name="connsiteY28" fmla="*/ 1080655 h 1274619"/>
                  <a:gd name="connsiteX29" fmla="*/ 981511 w 1520687"/>
                  <a:gd name="connsiteY29" fmla="*/ 1052946 h 1274619"/>
                  <a:gd name="connsiteX30" fmla="*/ 1036929 w 1520687"/>
                  <a:gd name="connsiteY30" fmla="*/ 1016000 h 1274619"/>
                  <a:gd name="connsiteX31" fmla="*/ 1138529 w 1520687"/>
                  <a:gd name="connsiteY31" fmla="*/ 969819 h 1274619"/>
                  <a:gd name="connsiteX32" fmla="*/ 1203184 w 1520687"/>
                  <a:gd name="connsiteY32" fmla="*/ 932873 h 1274619"/>
                  <a:gd name="connsiteX33" fmla="*/ 1249366 w 1520687"/>
                  <a:gd name="connsiteY33" fmla="*/ 914400 h 1274619"/>
                  <a:gd name="connsiteX34" fmla="*/ 1341729 w 1520687"/>
                  <a:gd name="connsiteY34" fmla="*/ 877455 h 1274619"/>
                  <a:gd name="connsiteX35" fmla="*/ 1415620 w 1520687"/>
                  <a:gd name="connsiteY35" fmla="*/ 822037 h 1274619"/>
                  <a:gd name="connsiteX36" fmla="*/ 1489511 w 1520687"/>
                  <a:gd name="connsiteY36" fmla="*/ 729673 h 1274619"/>
                  <a:gd name="connsiteX37" fmla="*/ 1507984 w 1520687"/>
                  <a:gd name="connsiteY37" fmla="*/ 692728 h 1274619"/>
                  <a:gd name="connsiteX38" fmla="*/ 1498748 w 1520687"/>
                  <a:gd name="connsiteY38" fmla="*/ 508000 h 1274619"/>
                  <a:gd name="connsiteX39" fmla="*/ 1461802 w 1520687"/>
                  <a:gd name="connsiteY39" fmla="*/ 415637 h 1274619"/>
                  <a:gd name="connsiteX40" fmla="*/ 1424857 w 1520687"/>
                  <a:gd name="connsiteY40" fmla="*/ 397164 h 1274619"/>
                  <a:gd name="connsiteX41" fmla="*/ 1360202 w 1520687"/>
                  <a:gd name="connsiteY41" fmla="*/ 350982 h 1274619"/>
                  <a:gd name="connsiteX42" fmla="*/ 1323257 w 1520687"/>
                  <a:gd name="connsiteY42" fmla="*/ 341746 h 1274619"/>
                  <a:gd name="connsiteX43" fmla="*/ 1240129 w 1520687"/>
                  <a:gd name="connsiteY43" fmla="*/ 304800 h 1274619"/>
                  <a:gd name="connsiteX44" fmla="*/ 1129293 w 1520687"/>
                  <a:gd name="connsiteY44" fmla="*/ 286328 h 1274619"/>
                  <a:gd name="connsiteX45" fmla="*/ 1064638 w 1520687"/>
                  <a:gd name="connsiteY45" fmla="*/ 277091 h 1274619"/>
                  <a:gd name="connsiteX46" fmla="*/ 981511 w 1520687"/>
                  <a:gd name="connsiteY46" fmla="*/ 240146 h 1274619"/>
                  <a:gd name="connsiteX47" fmla="*/ 963038 w 1520687"/>
                  <a:gd name="connsiteY47" fmla="*/ 212437 h 1274619"/>
                  <a:gd name="connsiteX48" fmla="*/ 944566 w 1520687"/>
                  <a:gd name="connsiteY48" fmla="*/ 129309 h 1274619"/>
                  <a:gd name="connsiteX49" fmla="*/ 926093 w 1520687"/>
                  <a:gd name="connsiteY49" fmla="*/ 73891 h 1274619"/>
                  <a:gd name="connsiteX50" fmla="*/ 889148 w 1520687"/>
                  <a:gd name="connsiteY50" fmla="*/ 18473 h 1274619"/>
                  <a:gd name="connsiteX51" fmla="*/ 861438 w 1520687"/>
                  <a:gd name="connsiteY51" fmla="*/ 0 h 1274619"/>
                  <a:gd name="connsiteX52" fmla="*/ 778311 w 1520687"/>
                  <a:gd name="connsiteY52" fmla="*/ 9237 h 1274619"/>
                  <a:gd name="connsiteX53" fmla="*/ 732129 w 1520687"/>
                  <a:gd name="connsiteY53" fmla="*/ 64655 h 1274619"/>
                  <a:gd name="connsiteX54" fmla="*/ 704420 w 1520687"/>
                  <a:gd name="connsiteY54" fmla="*/ 92364 h 1274619"/>
                  <a:gd name="connsiteX55" fmla="*/ 667475 w 1520687"/>
                  <a:gd name="connsiteY55" fmla="*/ 147782 h 1274619"/>
                  <a:gd name="connsiteX56" fmla="*/ 639766 w 1520687"/>
                  <a:gd name="connsiteY56" fmla="*/ 157019 h 1274619"/>
                  <a:gd name="connsiteX57" fmla="*/ 612057 w 1520687"/>
                  <a:gd name="connsiteY57" fmla="*/ 175491 h 1274619"/>
                  <a:gd name="connsiteX58" fmla="*/ 528929 w 1520687"/>
                  <a:gd name="connsiteY58" fmla="*/ 193964 h 1274619"/>
                  <a:gd name="connsiteX59" fmla="*/ 482748 w 1520687"/>
                  <a:gd name="connsiteY59" fmla="*/ 212437 h 1274619"/>
                  <a:gd name="connsiteX60" fmla="*/ 427329 w 1520687"/>
                  <a:gd name="connsiteY60" fmla="*/ 230909 h 1274619"/>
                  <a:gd name="connsiteX61" fmla="*/ 381148 w 1520687"/>
                  <a:gd name="connsiteY61" fmla="*/ 249382 h 127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520687" h="1274619">
                    <a:moveTo>
                      <a:pt x="381148" y="249382"/>
                    </a:moveTo>
                    <a:cubicBezTo>
                      <a:pt x="371912" y="263237"/>
                      <a:pt x="378167" y="293185"/>
                      <a:pt x="371911" y="314037"/>
                    </a:cubicBezTo>
                    <a:cubicBezTo>
                      <a:pt x="368721" y="324670"/>
                      <a:pt x="358829" y="332042"/>
                      <a:pt x="353438" y="341746"/>
                    </a:cubicBezTo>
                    <a:cubicBezTo>
                      <a:pt x="343408" y="359800"/>
                      <a:pt x="334117" y="378291"/>
                      <a:pt x="325729" y="397164"/>
                    </a:cubicBezTo>
                    <a:cubicBezTo>
                      <a:pt x="321775" y="406061"/>
                      <a:pt x="318605" y="415369"/>
                      <a:pt x="316493" y="424873"/>
                    </a:cubicBezTo>
                    <a:cubicBezTo>
                      <a:pt x="312431" y="443155"/>
                      <a:pt x="315274" y="463366"/>
                      <a:pt x="307257" y="480291"/>
                    </a:cubicBezTo>
                    <a:cubicBezTo>
                      <a:pt x="266278" y="566802"/>
                      <a:pt x="218246" y="614298"/>
                      <a:pt x="168711" y="692728"/>
                    </a:cubicBezTo>
                    <a:cubicBezTo>
                      <a:pt x="78146" y="836121"/>
                      <a:pt x="167631" y="721732"/>
                      <a:pt x="76348" y="831273"/>
                    </a:cubicBezTo>
                    <a:cubicBezTo>
                      <a:pt x="73269" y="843588"/>
                      <a:pt x="73409" y="857197"/>
                      <a:pt x="67111" y="868219"/>
                    </a:cubicBezTo>
                    <a:cubicBezTo>
                      <a:pt x="60630" y="879560"/>
                      <a:pt x="47903" y="886010"/>
                      <a:pt x="39402" y="895928"/>
                    </a:cubicBezTo>
                    <a:cubicBezTo>
                      <a:pt x="29384" y="907616"/>
                      <a:pt x="20929" y="920558"/>
                      <a:pt x="11693" y="932873"/>
                    </a:cubicBezTo>
                    <a:cubicBezTo>
                      <a:pt x="8614" y="942109"/>
                      <a:pt x="-5644" y="955181"/>
                      <a:pt x="2457" y="960582"/>
                    </a:cubicBezTo>
                    <a:cubicBezTo>
                      <a:pt x="17368" y="970523"/>
                      <a:pt x="57526" y="939263"/>
                      <a:pt x="67111" y="932873"/>
                    </a:cubicBezTo>
                    <a:cubicBezTo>
                      <a:pt x="94820" y="935952"/>
                      <a:pt x="124974" y="930319"/>
                      <a:pt x="150238" y="942109"/>
                    </a:cubicBezTo>
                    <a:cubicBezTo>
                      <a:pt x="222975" y="976053"/>
                      <a:pt x="187143" y="988251"/>
                      <a:pt x="224129" y="1025237"/>
                    </a:cubicBezTo>
                    <a:cubicBezTo>
                      <a:pt x="231978" y="1033086"/>
                      <a:pt x="242602" y="1037552"/>
                      <a:pt x="251838" y="1043709"/>
                    </a:cubicBezTo>
                    <a:cubicBezTo>
                      <a:pt x="257996" y="1052946"/>
                      <a:pt x="261278" y="1064967"/>
                      <a:pt x="270311" y="1071419"/>
                    </a:cubicBezTo>
                    <a:cubicBezTo>
                      <a:pt x="283803" y="1081056"/>
                      <a:pt x="301342" y="1083157"/>
                      <a:pt x="316493" y="1089891"/>
                    </a:cubicBezTo>
                    <a:cubicBezTo>
                      <a:pt x="364778" y="1111351"/>
                      <a:pt x="344856" y="1108582"/>
                      <a:pt x="399620" y="1126837"/>
                    </a:cubicBezTo>
                    <a:cubicBezTo>
                      <a:pt x="411663" y="1130851"/>
                      <a:pt x="424251" y="1132994"/>
                      <a:pt x="436566" y="1136073"/>
                    </a:cubicBezTo>
                    <a:cubicBezTo>
                      <a:pt x="451359" y="1144949"/>
                      <a:pt x="499820" y="1175631"/>
                      <a:pt x="519693" y="1182255"/>
                    </a:cubicBezTo>
                    <a:cubicBezTo>
                      <a:pt x="543778" y="1190284"/>
                      <a:pt x="568954" y="1194570"/>
                      <a:pt x="593584" y="1200728"/>
                    </a:cubicBezTo>
                    <a:lnTo>
                      <a:pt x="630529" y="1209964"/>
                    </a:lnTo>
                    <a:cubicBezTo>
                      <a:pt x="642844" y="1219200"/>
                      <a:pt x="654018" y="1230197"/>
                      <a:pt x="667475" y="1237673"/>
                    </a:cubicBezTo>
                    <a:cubicBezTo>
                      <a:pt x="681968" y="1245725"/>
                      <a:pt x="697928" y="1250903"/>
                      <a:pt x="713657" y="1256146"/>
                    </a:cubicBezTo>
                    <a:cubicBezTo>
                      <a:pt x="741209" y="1265330"/>
                      <a:pt x="778742" y="1270072"/>
                      <a:pt x="806020" y="1274619"/>
                    </a:cubicBezTo>
                    <a:cubicBezTo>
                      <a:pt x="865896" y="1244681"/>
                      <a:pt x="830375" y="1270079"/>
                      <a:pt x="879911" y="1200728"/>
                    </a:cubicBezTo>
                    <a:cubicBezTo>
                      <a:pt x="897806" y="1175675"/>
                      <a:pt x="919489" y="1153237"/>
                      <a:pt x="935329" y="1126837"/>
                    </a:cubicBezTo>
                    <a:cubicBezTo>
                      <a:pt x="944565" y="1111443"/>
                      <a:pt x="953523" y="1095879"/>
                      <a:pt x="963038" y="1080655"/>
                    </a:cubicBezTo>
                    <a:cubicBezTo>
                      <a:pt x="968921" y="1071242"/>
                      <a:pt x="973157" y="1060256"/>
                      <a:pt x="981511" y="1052946"/>
                    </a:cubicBezTo>
                    <a:cubicBezTo>
                      <a:pt x="998219" y="1038326"/>
                      <a:pt x="1017071" y="1025929"/>
                      <a:pt x="1036929" y="1016000"/>
                    </a:cubicBezTo>
                    <a:cubicBezTo>
                      <a:pt x="1119528" y="974701"/>
                      <a:pt x="1084696" y="987763"/>
                      <a:pt x="1138529" y="969819"/>
                    </a:cubicBezTo>
                    <a:cubicBezTo>
                      <a:pt x="1168247" y="950006"/>
                      <a:pt x="1168027" y="948499"/>
                      <a:pt x="1203184" y="932873"/>
                    </a:cubicBezTo>
                    <a:cubicBezTo>
                      <a:pt x="1218335" y="926139"/>
                      <a:pt x="1234215" y="921134"/>
                      <a:pt x="1249366" y="914400"/>
                    </a:cubicBezTo>
                    <a:cubicBezTo>
                      <a:pt x="1330906" y="878160"/>
                      <a:pt x="1234812" y="913095"/>
                      <a:pt x="1341729" y="877455"/>
                    </a:cubicBezTo>
                    <a:cubicBezTo>
                      <a:pt x="1415534" y="803650"/>
                      <a:pt x="1312331" y="902373"/>
                      <a:pt x="1415620" y="822037"/>
                    </a:cubicBezTo>
                    <a:cubicBezTo>
                      <a:pt x="1448249" y="796659"/>
                      <a:pt x="1468420" y="764825"/>
                      <a:pt x="1489511" y="729673"/>
                    </a:cubicBezTo>
                    <a:cubicBezTo>
                      <a:pt x="1496595" y="717866"/>
                      <a:pt x="1501826" y="705043"/>
                      <a:pt x="1507984" y="692728"/>
                    </a:cubicBezTo>
                    <a:cubicBezTo>
                      <a:pt x="1527911" y="613017"/>
                      <a:pt x="1524070" y="647274"/>
                      <a:pt x="1498748" y="508000"/>
                    </a:cubicBezTo>
                    <a:cubicBezTo>
                      <a:pt x="1497145" y="499182"/>
                      <a:pt x="1473976" y="427811"/>
                      <a:pt x="1461802" y="415637"/>
                    </a:cubicBezTo>
                    <a:cubicBezTo>
                      <a:pt x="1452066" y="405901"/>
                      <a:pt x="1436533" y="404461"/>
                      <a:pt x="1424857" y="397164"/>
                    </a:cubicBezTo>
                    <a:cubicBezTo>
                      <a:pt x="1417981" y="392867"/>
                      <a:pt x="1372632" y="356309"/>
                      <a:pt x="1360202" y="350982"/>
                    </a:cubicBezTo>
                    <a:cubicBezTo>
                      <a:pt x="1348534" y="345982"/>
                      <a:pt x="1335572" y="344825"/>
                      <a:pt x="1323257" y="341746"/>
                    </a:cubicBezTo>
                    <a:cubicBezTo>
                      <a:pt x="1291070" y="325653"/>
                      <a:pt x="1275507" y="316593"/>
                      <a:pt x="1240129" y="304800"/>
                    </a:cubicBezTo>
                    <a:cubicBezTo>
                      <a:pt x="1202688" y="292320"/>
                      <a:pt x="1169661" y="291710"/>
                      <a:pt x="1129293" y="286328"/>
                    </a:cubicBezTo>
                    <a:lnTo>
                      <a:pt x="1064638" y="277091"/>
                    </a:lnTo>
                    <a:cubicBezTo>
                      <a:pt x="1035473" y="267370"/>
                      <a:pt x="1007163" y="259385"/>
                      <a:pt x="981511" y="240146"/>
                    </a:cubicBezTo>
                    <a:cubicBezTo>
                      <a:pt x="972630" y="233486"/>
                      <a:pt x="969196" y="221673"/>
                      <a:pt x="963038" y="212437"/>
                    </a:cubicBezTo>
                    <a:cubicBezTo>
                      <a:pt x="957766" y="186075"/>
                      <a:pt x="952391" y="155393"/>
                      <a:pt x="944566" y="129309"/>
                    </a:cubicBezTo>
                    <a:cubicBezTo>
                      <a:pt x="938971" y="110658"/>
                      <a:pt x="936894" y="90093"/>
                      <a:pt x="926093" y="73891"/>
                    </a:cubicBezTo>
                    <a:cubicBezTo>
                      <a:pt x="913778" y="55418"/>
                      <a:pt x="907621" y="30788"/>
                      <a:pt x="889148" y="18473"/>
                    </a:cubicBezTo>
                    <a:lnTo>
                      <a:pt x="861438" y="0"/>
                    </a:lnTo>
                    <a:cubicBezTo>
                      <a:pt x="833729" y="3079"/>
                      <a:pt x="804760" y="421"/>
                      <a:pt x="778311" y="9237"/>
                    </a:cubicBezTo>
                    <a:cubicBezTo>
                      <a:pt x="759630" y="15464"/>
                      <a:pt x="743504" y="51005"/>
                      <a:pt x="732129" y="64655"/>
                    </a:cubicBezTo>
                    <a:cubicBezTo>
                      <a:pt x="723767" y="74690"/>
                      <a:pt x="713656" y="83128"/>
                      <a:pt x="704420" y="92364"/>
                    </a:cubicBezTo>
                    <a:cubicBezTo>
                      <a:pt x="694737" y="121415"/>
                      <a:pt x="697127" y="128014"/>
                      <a:pt x="667475" y="147782"/>
                    </a:cubicBezTo>
                    <a:cubicBezTo>
                      <a:pt x="659374" y="153183"/>
                      <a:pt x="648474" y="152665"/>
                      <a:pt x="639766" y="157019"/>
                    </a:cubicBezTo>
                    <a:cubicBezTo>
                      <a:pt x="629837" y="161983"/>
                      <a:pt x="621986" y="170527"/>
                      <a:pt x="612057" y="175491"/>
                    </a:cubicBezTo>
                    <a:cubicBezTo>
                      <a:pt x="589315" y="186862"/>
                      <a:pt x="550222" y="190415"/>
                      <a:pt x="528929" y="193964"/>
                    </a:cubicBezTo>
                    <a:cubicBezTo>
                      <a:pt x="513535" y="200122"/>
                      <a:pt x="498329" y="206771"/>
                      <a:pt x="482748" y="212437"/>
                    </a:cubicBezTo>
                    <a:cubicBezTo>
                      <a:pt x="464448" y="219091"/>
                      <a:pt x="427329" y="230909"/>
                      <a:pt x="427329" y="230909"/>
                    </a:cubicBezTo>
                    <a:cubicBezTo>
                      <a:pt x="395266" y="262973"/>
                      <a:pt x="390384" y="235527"/>
                      <a:pt x="381148" y="2493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CA2046F-2F46-4219-88C7-6C15894F45B1}"/>
                  </a:ext>
                </a:extLst>
              </p:cNvPr>
              <p:cNvSpPr/>
              <p:nvPr/>
            </p:nvSpPr>
            <p:spPr>
              <a:xfrm>
                <a:off x="7621601" y="2948405"/>
                <a:ext cx="212572" cy="19983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FFABA60-CC80-43AC-9283-8F9733AE69D1}"/>
                </a:ext>
              </a:extLst>
            </p:cNvPr>
            <p:cNvGrpSpPr/>
            <p:nvPr/>
          </p:nvGrpSpPr>
          <p:grpSpPr>
            <a:xfrm>
              <a:off x="8112134" y="4539574"/>
              <a:ext cx="796748" cy="962064"/>
              <a:chOff x="7421030" y="2573156"/>
              <a:chExt cx="625969" cy="906857"/>
            </a:xfrm>
            <a:pattFill prst="solidDmnd">
              <a:fgClr>
                <a:srgbClr val="00B0F0"/>
              </a:fgClr>
              <a:bgClr>
                <a:srgbClr val="FF7C80"/>
              </a:bgClr>
            </a:patt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5FF0D1-B6D1-4955-90A3-CF9A46C92690}"/>
                  </a:ext>
                </a:extLst>
              </p:cNvPr>
              <p:cNvSpPr/>
              <p:nvPr/>
            </p:nvSpPr>
            <p:spPr>
              <a:xfrm rot="3243577">
                <a:off x="7280586" y="2713600"/>
                <a:ext cx="906857" cy="625969"/>
              </a:xfrm>
              <a:custGeom>
                <a:avLst/>
                <a:gdLst>
                  <a:gd name="connsiteX0" fmla="*/ 381148 w 1520687"/>
                  <a:gd name="connsiteY0" fmla="*/ 249382 h 1274619"/>
                  <a:gd name="connsiteX1" fmla="*/ 371911 w 1520687"/>
                  <a:gd name="connsiteY1" fmla="*/ 314037 h 1274619"/>
                  <a:gd name="connsiteX2" fmla="*/ 353438 w 1520687"/>
                  <a:gd name="connsiteY2" fmla="*/ 341746 h 1274619"/>
                  <a:gd name="connsiteX3" fmla="*/ 325729 w 1520687"/>
                  <a:gd name="connsiteY3" fmla="*/ 397164 h 1274619"/>
                  <a:gd name="connsiteX4" fmla="*/ 316493 w 1520687"/>
                  <a:gd name="connsiteY4" fmla="*/ 424873 h 1274619"/>
                  <a:gd name="connsiteX5" fmla="*/ 307257 w 1520687"/>
                  <a:gd name="connsiteY5" fmla="*/ 480291 h 1274619"/>
                  <a:gd name="connsiteX6" fmla="*/ 168711 w 1520687"/>
                  <a:gd name="connsiteY6" fmla="*/ 692728 h 1274619"/>
                  <a:gd name="connsiteX7" fmla="*/ 76348 w 1520687"/>
                  <a:gd name="connsiteY7" fmla="*/ 831273 h 1274619"/>
                  <a:gd name="connsiteX8" fmla="*/ 67111 w 1520687"/>
                  <a:gd name="connsiteY8" fmla="*/ 868219 h 1274619"/>
                  <a:gd name="connsiteX9" fmla="*/ 39402 w 1520687"/>
                  <a:gd name="connsiteY9" fmla="*/ 895928 h 1274619"/>
                  <a:gd name="connsiteX10" fmla="*/ 11693 w 1520687"/>
                  <a:gd name="connsiteY10" fmla="*/ 932873 h 1274619"/>
                  <a:gd name="connsiteX11" fmla="*/ 2457 w 1520687"/>
                  <a:gd name="connsiteY11" fmla="*/ 960582 h 1274619"/>
                  <a:gd name="connsiteX12" fmla="*/ 67111 w 1520687"/>
                  <a:gd name="connsiteY12" fmla="*/ 932873 h 1274619"/>
                  <a:gd name="connsiteX13" fmla="*/ 150238 w 1520687"/>
                  <a:gd name="connsiteY13" fmla="*/ 942109 h 1274619"/>
                  <a:gd name="connsiteX14" fmla="*/ 224129 w 1520687"/>
                  <a:gd name="connsiteY14" fmla="*/ 1025237 h 1274619"/>
                  <a:gd name="connsiteX15" fmla="*/ 251838 w 1520687"/>
                  <a:gd name="connsiteY15" fmla="*/ 1043709 h 1274619"/>
                  <a:gd name="connsiteX16" fmla="*/ 270311 w 1520687"/>
                  <a:gd name="connsiteY16" fmla="*/ 1071419 h 1274619"/>
                  <a:gd name="connsiteX17" fmla="*/ 316493 w 1520687"/>
                  <a:gd name="connsiteY17" fmla="*/ 1089891 h 1274619"/>
                  <a:gd name="connsiteX18" fmla="*/ 399620 w 1520687"/>
                  <a:gd name="connsiteY18" fmla="*/ 1126837 h 1274619"/>
                  <a:gd name="connsiteX19" fmla="*/ 436566 w 1520687"/>
                  <a:gd name="connsiteY19" fmla="*/ 1136073 h 1274619"/>
                  <a:gd name="connsiteX20" fmla="*/ 519693 w 1520687"/>
                  <a:gd name="connsiteY20" fmla="*/ 1182255 h 1274619"/>
                  <a:gd name="connsiteX21" fmla="*/ 593584 w 1520687"/>
                  <a:gd name="connsiteY21" fmla="*/ 1200728 h 1274619"/>
                  <a:gd name="connsiteX22" fmla="*/ 630529 w 1520687"/>
                  <a:gd name="connsiteY22" fmla="*/ 1209964 h 1274619"/>
                  <a:gd name="connsiteX23" fmla="*/ 667475 w 1520687"/>
                  <a:gd name="connsiteY23" fmla="*/ 1237673 h 1274619"/>
                  <a:gd name="connsiteX24" fmla="*/ 713657 w 1520687"/>
                  <a:gd name="connsiteY24" fmla="*/ 1256146 h 1274619"/>
                  <a:gd name="connsiteX25" fmla="*/ 806020 w 1520687"/>
                  <a:gd name="connsiteY25" fmla="*/ 1274619 h 1274619"/>
                  <a:gd name="connsiteX26" fmla="*/ 879911 w 1520687"/>
                  <a:gd name="connsiteY26" fmla="*/ 1200728 h 1274619"/>
                  <a:gd name="connsiteX27" fmla="*/ 935329 w 1520687"/>
                  <a:gd name="connsiteY27" fmla="*/ 1126837 h 1274619"/>
                  <a:gd name="connsiteX28" fmla="*/ 963038 w 1520687"/>
                  <a:gd name="connsiteY28" fmla="*/ 1080655 h 1274619"/>
                  <a:gd name="connsiteX29" fmla="*/ 981511 w 1520687"/>
                  <a:gd name="connsiteY29" fmla="*/ 1052946 h 1274619"/>
                  <a:gd name="connsiteX30" fmla="*/ 1036929 w 1520687"/>
                  <a:gd name="connsiteY30" fmla="*/ 1016000 h 1274619"/>
                  <a:gd name="connsiteX31" fmla="*/ 1138529 w 1520687"/>
                  <a:gd name="connsiteY31" fmla="*/ 969819 h 1274619"/>
                  <a:gd name="connsiteX32" fmla="*/ 1203184 w 1520687"/>
                  <a:gd name="connsiteY32" fmla="*/ 932873 h 1274619"/>
                  <a:gd name="connsiteX33" fmla="*/ 1249366 w 1520687"/>
                  <a:gd name="connsiteY33" fmla="*/ 914400 h 1274619"/>
                  <a:gd name="connsiteX34" fmla="*/ 1341729 w 1520687"/>
                  <a:gd name="connsiteY34" fmla="*/ 877455 h 1274619"/>
                  <a:gd name="connsiteX35" fmla="*/ 1415620 w 1520687"/>
                  <a:gd name="connsiteY35" fmla="*/ 822037 h 1274619"/>
                  <a:gd name="connsiteX36" fmla="*/ 1489511 w 1520687"/>
                  <a:gd name="connsiteY36" fmla="*/ 729673 h 1274619"/>
                  <a:gd name="connsiteX37" fmla="*/ 1507984 w 1520687"/>
                  <a:gd name="connsiteY37" fmla="*/ 692728 h 1274619"/>
                  <a:gd name="connsiteX38" fmla="*/ 1498748 w 1520687"/>
                  <a:gd name="connsiteY38" fmla="*/ 508000 h 1274619"/>
                  <a:gd name="connsiteX39" fmla="*/ 1461802 w 1520687"/>
                  <a:gd name="connsiteY39" fmla="*/ 415637 h 1274619"/>
                  <a:gd name="connsiteX40" fmla="*/ 1424857 w 1520687"/>
                  <a:gd name="connsiteY40" fmla="*/ 397164 h 1274619"/>
                  <a:gd name="connsiteX41" fmla="*/ 1360202 w 1520687"/>
                  <a:gd name="connsiteY41" fmla="*/ 350982 h 1274619"/>
                  <a:gd name="connsiteX42" fmla="*/ 1323257 w 1520687"/>
                  <a:gd name="connsiteY42" fmla="*/ 341746 h 1274619"/>
                  <a:gd name="connsiteX43" fmla="*/ 1240129 w 1520687"/>
                  <a:gd name="connsiteY43" fmla="*/ 304800 h 1274619"/>
                  <a:gd name="connsiteX44" fmla="*/ 1129293 w 1520687"/>
                  <a:gd name="connsiteY44" fmla="*/ 286328 h 1274619"/>
                  <a:gd name="connsiteX45" fmla="*/ 1064638 w 1520687"/>
                  <a:gd name="connsiteY45" fmla="*/ 277091 h 1274619"/>
                  <a:gd name="connsiteX46" fmla="*/ 981511 w 1520687"/>
                  <a:gd name="connsiteY46" fmla="*/ 240146 h 1274619"/>
                  <a:gd name="connsiteX47" fmla="*/ 963038 w 1520687"/>
                  <a:gd name="connsiteY47" fmla="*/ 212437 h 1274619"/>
                  <a:gd name="connsiteX48" fmla="*/ 944566 w 1520687"/>
                  <a:gd name="connsiteY48" fmla="*/ 129309 h 1274619"/>
                  <a:gd name="connsiteX49" fmla="*/ 926093 w 1520687"/>
                  <a:gd name="connsiteY49" fmla="*/ 73891 h 1274619"/>
                  <a:gd name="connsiteX50" fmla="*/ 889148 w 1520687"/>
                  <a:gd name="connsiteY50" fmla="*/ 18473 h 1274619"/>
                  <a:gd name="connsiteX51" fmla="*/ 861438 w 1520687"/>
                  <a:gd name="connsiteY51" fmla="*/ 0 h 1274619"/>
                  <a:gd name="connsiteX52" fmla="*/ 778311 w 1520687"/>
                  <a:gd name="connsiteY52" fmla="*/ 9237 h 1274619"/>
                  <a:gd name="connsiteX53" fmla="*/ 732129 w 1520687"/>
                  <a:gd name="connsiteY53" fmla="*/ 64655 h 1274619"/>
                  <a:gd name="connsiteX54" fmla="*/ 704420 w 1520687"/>
                  <a:gd name="connsiteY54" fmla="*/ 92364 h 1274619"/>
                  <a:gd name="connsiteX55" fmla="*/ 667475 w 1520687"/>
                  <a:gd name="connsiteY55" fmla="*/ 147782 h 1274619"/>
                  <a:gd name="connsiteX56" fmla="*/ 639766 w 1520687"/>
                  <a:gd name="connsiteY56" fmla="*/ 157019 h 1274619"/>
                  <a:gd name="connsiteX57" fmla="*/ 612057 w 1520687"/>
                  <a:gd name="connsiteY57" fmla="*/ 175491 h 1274619"/>
                  <a:gd name="connsiteX58" fmla="*/ 528929 w 1520687"/>
                  <a:gd name="connsiteY58" fmla="*/ 193964 h 1274619"/>
                  <a:gd name="connsiteX59" fmla="*/ 482748 w 1520687"/>
                  <a:gd name="connsiteY59" fmla="*/ 212437 h 1274619"/>
                  <a:gd name="connsiteX60" fmla="*/ 427329 w 1520687"/>
                  <a:gd name="connsiteY60" fmla="*/ 230909 h 1274619"/>
                  <a:gd name="connsiteX61" fmla="*/ 381148 w 1520687"/>
                  <a:gd name="connsiteY61" fmla="*/ 249382 h 127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520687" h="1274619">
                    <a:moveTo>
                      <a:pt x="381148" y="249382"/>
                    </a:moveTo>
                    <a:cubicBezTo>
                      <a:pt x="371912" y="263237"/>
                      <a:pt x="378167" y="293185"/>
                      <a:pt x="371911" y="314037"/>
                    </a:cubicBezTo>
                    <a:cubicBezTo>
                      <a:pt x="368721" y="324670"/>
                      <a:pt x="358829" y="332042"/>
                      <a:pt x="353438" y="341746"/>
                    </a:cubicBezTo>
                    <a:cubicBezTo>
                      <a:pt x="343408" y="359800"/>
                      <a:pt x="334117" y="378291"/>
                      <a:pt x="325729" y="397164"/>
                    </a:cubicBezTo>
                    <a:cubicBezTo>
                      <a:pt x="321775" y="406061"/>
                      <a:pt x="318605" y="415369"/>
                      <a:pt x="316493" y="424873"/>
                    </a:cubicBezTo>
                    <a:cubicBezTo>
                      <a:pt x="312431" y="443155"/>
                      <a:pt x="315274" y="463366"/>
                      <a:pt x="307257" y="480291"/>
                    </a:cubicBezTo>
                    <a:cubicBezTo>
                      <a:pt x="266278" y="566802"/>
                      <a:pt x="218246" y="614298"/>
                      <a:pt x="168711" y="692728"/>
                    </a:cubicBezTo>
                    <a:cubicBezTo>
                      <a:pt x="78146" y="836121"/>
                      <a:pt x="167631" y="721732"/>
                      <a:pt x="76348" y="831273"/>
                    </a:cubicBezTo>
                    <a:cubicBezTo>
                      <a:pt x="73269" y="843588"/>
                      <a:pt x="73409" y="857197"/>
                      <a:pt x="67111" y="868219"/>
                    </a:cubicBezTo>
                    <a:cubicBezTo>
                      <a:pt x="60630" y="879560"/>
                      <a:pt x="47903" y="886010"/>
                      <a:pt x="39402" y="895928"/>
                    </a:cubicBezTo>
                    <a:cubicBezTo>
                      <a:pt x="29384" y="907616"/>
                      <a:pt x="20929" y="920558"/>
                      <a:pt x="11693" y="932873"/>
                    </a:cubicBezTo>
                    <a:cubicBezTo>
                      <a:pt x="8614" y="942109"/>
                      <a:pt x="-5644" y="955181"/>
                      <a:pt x="2457" y="960582"/>
                    </a:cubicBezTo>
                    <a:cubicBezTo>
                      <a:pt x="17368" y="970523"/>
                      <a:pt x="57526" y="939263"/>
                      <a:pt x="67111" y="932873"/>
                    </a:cubicBezTo>
                    <a:cubicBezTo>
                      <a:pt x="94820" y="935952"/>
                      <a:pt x="124974" y="930319"/>
                      <a:pt x="150238" y="942109"/>
                    </a:cubicBezTo>
                    <a:cubicBezTo>
                      <a:pt x="222975" y="976053"/>
                      <a:pt x="187143" y="988251"/>
                      <a:pt x="224129" y="1025237"/>
                    </a:cubicBezTo>
                    <a:cubicBezTo>
                      <a:pt x="231978" y="1033086"/>
                      <a:pt x="242602" y="1037552"/>
                      <a:pt x="251838" y="1043709"/>
                    </a:cubicBezTo>
                    <a:cubicBezTo>
                      <a:pt x="257996" y="1052946"/>
                      <a:pt x="261278" y="1064967"/>
                      <a:pt x="270311" y="1071419"/>
                    </a:cubicBezTo>
                    <a:cubicBezTo>
                      <a:pt x="283803" y="1081056"/>
                      <a:pt x="301342" y="1083157"/>
                      <a:pt x="316493" y="1089891"/>
                    </a:cubicBezTo>
                    <a:cubicBezTo>
                      <a:pt x="364778" y="1111351"/>
                      <a:pt x="344856" y="1108582"/>
                      <a:pt x="399620" y="1126837"/>
                    </a:cubicBezTo>
                    <a:cubicBezTo>
                      <a:pt x="411663" y="1130851"/>
                      <a:pt x="424251" y="1132994"/>
                      <a:pt x="436566" y="1136073"/>
                    </a:cubicBezTo>
                    <a:cubicBezTo>
                      <a:pt x="451359" y="1144949"/>
                      <a:pt x="499820" y="1175631"/>
                      <a:pt x="519693" y="1182255"/>
                    </a:cubicBezTo>
                    <a:cubicBezTo>
                      <a:pt x="543778" y="1190284"/>
                      <a:pt x="568954" y="1194570"/>
                      <a:pt x="593584" y="1200728"/>
                    </a:cubicBezTo>
                    <a:lnTo>
                      <a:pt x="630529" y="1209964"/>
                    </a:lnTo>
                    <a:cubicBezTo>
                      <a:pt x="642844" y="1219200"/>
                      <a:pt x="654018" y="1230197"/>
                      <a:pt x="667475" y="1237673"/>
                    </a:cubicBezTo>
                    <a:cubicBezTo>
                      <a:pt x="681968" y="1245725"/>
                      <a:pt x="697928" y="1250903"/>
                      <a:pt x="713657" y="1256146"/>
                    </a:cubicBezTo>
                    <a:cubicBezTo>
                      <a:pt x="741209" y="1265330"/>
                      <a:pt x="778742" y="1270072"/>
                      <a:pt x="806020" y="1274619"/>
                    </a:cubicBezTo>
                    <a:cubicBezTo>
                      <a:pt x="865896" y="1244681"/>
                      <a:pt x="830375" y="1270079"/>
                      <a:pt x="879911" y="1200728"/>
                    </a:cubicBezTo>
                    <a:cubicBezTo>
                      <a:pt x="897806" y="1175675"/>
                      <a:pt x="919489" y="1153237"/>
                      <a:pt x="935329" y="1126837"/>
                    </a:cubicBezTo>
                    <a:cubicBezTo>
                      <a:pt x="944565" y="1111443"/>
                      <a:pt x="953523" y="1095879"/>
                      <a:pt x="963038" y="1080655"/>
                    </a:cubicBezTo>
                    <a:cubicBezTo>
                      <a:pt x="968921" y="1071242"/>
                      <a:pt x="973157" y="1060256"/>
                      <a:pt x="981511" y="1052946"/>
                    </a:cubicBezTo>
                    <a:cubicBezTo>
                      <a:pt x="998219" y="1038326"/>
                      <a:pt x="1017071" y="1025929"/>
                      <a:pt x="1036929" y="1016000"/>
                    </a:cubicBezTo>
                    <a:cubicBezTo>
                      <a:pt x="1119528" y="974701"/>
                      <a:pt x="1084696" y="987763"/>
                      <a:pt x="1138529" y="969819"/>
                    </a:cubicBezTo>
                    <a:cubicBezTo>
                      <a:pt x="1168247" y="950006"/>
                      <a:pt x="1168027" y="948499"/>
                      <a:pt x="1203184" y="932873"/>
                    </a:cubicBezTo>
                    <a:cubicBezTo>
                      <a:pt x="1218335" y="926139"/>
                      <a:pt x="1234215" y="921134"/>
                      <a:pt x="1249366" y="914400"/>
                    </a:cubicBezTo>
                    <a:cubicBezTo>
                      <a:pt x="1330906" y="878160"/>
                      <a:pt x="1234812" y="913095"/>
                      <a:pt x="1341729" y="877455"/>
                    </a:cubicBezTo>
                    <a:cubicBezTo>
                      <a:pt x="1415534" y="803650"/>
                      <a:pt x="1312331" y="902373"/>
                      <a:pt x="1415620" y="822037"/>
                    </a:cubicBezTo>
                    <a:cubicBezTo>
                      <a:pt x="1448249" y="796659"/>
                      <a:pt x="1468420" y="764825"/>
                      <a:pt x="1489511" y="729673"/>
                    </a:cubicBezTo>
                    <a:cubicBezTo>
                      <a:pt x="1496595" y="717866"/>
                      <a:pt x="1501826" y="705043"/>
                      <a:pt x="1507984" y="692728"/>
                    </a:cubicBezTo>
                    <a:cubicBezTo>
                      <a:pt x="1527911" y="613017"/>
                      <a:pt x="1524070" y="647274"/>
                      <a:pt x="1498748" y="508000"/>
                    </a:cubicBezTo>
                    <a:cubicBezTo>
                      <a:pt x="1497145" y="499182"/>
                      <a:pt x="1473976" y="427811"/>
                      <a:pt x="1461802" y="415637"/>
                    </a:cubicBezTo>
                    <a:cubicBezTo>
                      <a:pt x="1452066" y="405901"/>
                      <a:pt x="1436533" y="404461"/>
                      <a:pt x="1424857" y="397164"/>
                    </a:cubicBezTo>
                    <a:cubicBezTo>
                      <a:pt x="1417981" y="392867"/>
                      <a:pt x="1372632" y="356309"/>
                      <a:pt x="1360202" y="350982"/>
                    </a:cubicBezTo>
                    <a:cubicBezTo>
                      <a:pt x="1348534" y="345982"/>
                      <a:pt x="1335572" y="344825"/>
                      <a:pt x="1323257" y="341746"/>
                    </a:cubicBezTo>
                    <a:cubicBezTo>
                      <a:pt x="1291070" y="325653"/>
                      <a:pt x="1275507" y="316593"/>
                      <a:pt x="1240129" y="304800"/>
                    </a:cubicBezTo>
                    <a:cubicBezTo>
                      <a:pt x="1202688" y="292320"/>
                      <a:pt x="1169661" y="291710"/>
                      <a:pt x="1129293" y="286328"/>
                    </a:cubicBezTo>
                    <a:lnTo>
                      <a:pt x="1064638" y="277091"/>
                    </a:lnTo>
                    <a:cubicBezTo>
                      <a:pt x="1035473" y="267370"/>
                      <a:pt x="1007163" y="259385"/>
                      <a:pt x="981511" y="240146"/>
                    </a:cubicBezTo>
                    <a:cubicBezTo>
                      <a:pt x="972630" y="233486"/>
                      <a:pt x="969196" y="221673"/>
                      <a:pt x="963038" y="212437"/>
                    </a:cubicBezTo>
                    <a:cubicBezTo>
                      <a:pt x="957766" y="186075"/>
                      <a:pt x="952391" y="155393"/>
                      <a:pt x="944566" y="129309"/>
                    </a:cubicBezTo>
                    <a:cubicBezTo>
                      <a:pt x="938971" y="110658"/>
                      <a:pt x="936894" y="90093"/>
                      <a:pt x="926093" y="73891"/>
                    </a:cubicBezTo>
                    <a:cubicBezTo>
                      <a:pt x="913778" y="55418"/>
                      <a:pt x="907621" y="30788"/>
                      <a:pt x="889148" y="18473"/>
                    </a:cubicBezTo>
                    <a:lnTo>
                      <a:pt x="861438" y="0"/>
                    </a:lnTo>
                    <a:cubicBezTo>
                      <a:pt x="833729" y="3079"/>
                      <a:pt x="804760" y="421"/>
                      <a:pt x="778311" y="9237"/>
                    </a:cubicBezTo>
                    <a:cubicBezTo>
                      <a:pt x="759630" y="15464"/>
                      <a:pt x="743504" y="51005"/>
                      <a:pt x="732129" y="64655"/>
                    </a:cubicBezTo>
                    <a:cubicBezTo>
                      <a:pt x="723767" y="74690"/>
                      <a:pt x="713656" y="83128"/>
                      <a:pt x="704420" y="92364"/>
                    </a:cubicBezTo>
                    <a:cubicBezTo>
                      <a:pt x="694737" y="121415"/>
                      <a:pt x="697127" y="128014"/>
                      <a:pt x="667475" y="147782"/>
                    </a:cubicBezTo>
                    <a:cubicBezTo>
                      <a:pt x="659374" y="153183"/>
                      <a:pt x="648474" y="152665"/>
                      <a:pt x="639766" y="157019"/>
                    </a:cubicBezTo>
                    <a:cubicBezTo>
                      <a:pt x="629837" y="161983"/>
                      <a:pt x="621986" y="170527"/>
                      <a:pt x="612057" y="175491"/>
                    </a:cubicBezTo>
                    <a:cubicBezTo>
                      <a:pt x="589315" y="186862"/>
                      <a:pt x="550222" y="190415"/>
                      <a:pt x="528929" y="193964"/>
                    </a:cubicBezTo>
                    <a:cubicBezTo>
                      <a:pt x="513535" y="200122"/>
                      <a:pt x="498329" y="206771"/>
                      <a:pt x="482748" y="212437"/>
                    </a:cubicBezTo>
                    <a:cubicBezTo>
                      <a:pt x="464448" y="219091"/>
                      <a:pt x="427329" y="230909"/>
                      <a:pt x="427329" y="230909"/>
                    </a:cubicBezTo>
                    <a:cubicBezTo>
                      <a:pt x="395266" y="262973"/>
                      <a:pt x="390384" y="235527"/>
                      <a:pt x="381148" y="2493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36C669E-3B83-4CB1-82EB-7B69298E7532}"/>
                  </a:ext>
                </a:extLst>
              </p:cNvPr>
              <p:cNvSpPr/>
              <p:nvPr/>
            </p:nvSpPr>
            <p:spPr>
              <a:xfrm>
                <a:off x="7621601" y="2948405"/>
                <a:ext cx="212572" cy="19983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6D27DB-1E35-4B07-87F6-B37366B94996}"/>
                </a:ext>
              </a:extLst>
            </p:cNvPr>
            <p:cNvSpPr txBox="1"/>
            <p:nvPr/>
          </p:nvSpPr>
          <p:spPr>
            <a:xfrm>
              <a:off x="6710854" y="3945939"/>
              <a:ext cx="2380581" cy="696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Classification/Scoring/</a:t>
              </a:r>
            </a:p>
            <a:p>
              <a:pPr algn="ctr"/>
              <a:r>
                <a:rPr lang="en-GB" dirty="0"/>
                <a:t>Clustering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9FE62B1-DBC6-426A-9B2D-7197DB795A57}"/>
                </a:ext>
              </a:extLst>
            </p:cNvPr>
            <p:cNvSpPr/>
            <p:nvPr/>
          </p:nvSpPr>
          <p:spPr>
            <a:xfrm>
              <a:off x="6697041" y="5659177"/>
              <a:ext cx="965639" cy="621115"/>
            </a:xfrm>
            <a:custGeom>
              <a:avLst/>
              <a:gdLst>
                <a:gd name="connsiteX0" fmla="*/ 511237 w 1730437"/>
                <a:gd name="connsiteY0" fmla="*/ 464 h 1025701"/>
                <a:gd name="connsiteX1" fmla="*/ 492764 w 1730437"/>
                <a:gd name="connsiteY1" fmla="*/ 65119 h 1025701"/>
                <a:gd name="connsiteX2" fmla="*/ 474292 w 1730437"/>
                <a:gd name="connsiteY2" fmla="*/ 185192 h 1025701"/>
                <a:gd name="connsiteX3" fmla="*/ 455819 w 1730437"/>
                <a:gd name="connsiteY3" fmla="*/ 231373 h 1025701"/>
                <a:gd name="connsiteX4" fmla="*/ 446583 w 1730437"/>
                <a:gd name="connsiteY4" fmla="*/ 277555 h 1025701"/>
                <a:gd name="connsiteX5" fmla="*/ 437346 w 1730437"/>
                <a:gd name="connsiteY5" fmla="*/ 332973 h 1025701"/>
                <a:gd name="connsiteX6" fmla="*/ 418873 w 1730437"/>
                <a:gd name="connsiteY6" fmla="*/ 379155 h 1025701"/>
                <a:gd name="connsiteX7" fmla="*/ 409637 w 1730437"/>
                <a:gd name="connsiteY7" fmla="*/ 416101 h 1025701"/>
                <a:gd name="connsiteX8" fmla="*/ 381928 w 1730437"/>
                <a:gd name="connsiteY8" fmla="*/ 453046 h 1025701"/>
                <a:gd name="connsiteX9" fmla="*/ 363455 w 1730437"/>
                <a:gd name="connsiteY9" fmla="*/ 489992 h 1025701"/>
                <a:gd name="connsiteX10" fmla="*/ 261855 w 1730437"/>
                <a:gd name="connsiteY10" fmla="*/ 600828 h 1025701"/>
                <a:gd name="connsiteX11" fmla="*/ 187964 w 1730437"/>
                <a:gd name="connsiteY11" fmla="*/ 674719 h 1025701"/>
                <a:gd name="connsiteX12" fmla="*/ 132546 w 1730437"/>
                <a:gd name="connsiteY12" fmla="*/ 720901 h 1025701"/>
                <a:gd name="connsiteX13" fmla="*/ 95601 w 1730437"/>
                <a:gd name="connsiteY13" fmla="*/ 757846 h 1025701"/>
                <a:gd name="connsiteX14" fmla="*/ 67892 w 1730437"/>
                <a:gd name="connsiteY14" fmla="*/ 776319 h 1025701"/>
                <a:gd name="connsiteX15" fmla="*/ 3237 w 1730437"/>
                <a:gd name="connsiteY15" fmla="*/ 840973 h 1025701"/>
                <a:gd name="connsiteX16" fmla="*/ 49419 w 1730437"/>
                <a:gd name="connsiteY16" fmla="*/ 776319 h 1025701"/>
                <a:gd name="connsiteX17" fmla="*/ 123310 w 1730437"/>
                <a:gd name="connsiteY17" fmla="*/ 730137 h 1025701"/>
                <a:gd name="connsiteX18" fmla="*/ 391164 w 1730437"/>
                <a:gd name="connsiteY18" fmla="*/ 656246 h 1025701"/>
                <a:gd name="connsiteX19" fmla="*/ 825273 w 1730437"/>
                <a:gd name="connsiteY19" fmla="*/ 674719 h 1025701"/>
                <a:gd name="connsiteX20" fmla="*/ 1111601 w 1730437"/>
                <a:gd name="connsiteY20" fmla="*/ 702428 h 1025701"/>
                <a:gd name="connsiteX21" fmla="*/ 1213201 w 1730437"/>
                <a:gd name="connsiteY21" fmla="*/ 720901 h 1025701"/>
                <a:gd name="connsiteX22" fmla="*/ 1240910 w 1730437"/>
                <a:gd name="connsiteY22" fmla="*/ 748610 h 1025701"/>
                <a:gd name="connsiteX23" fmla="*/ 1250146 w 1730437"/>
                <a:gd name="connsiteY23" fmla="*/ 914864 h 1025701"/>
                <a:gd name="connsiteX24" fmla="*/ 1240910 w 1730437"/>
                <a:gd name="connsiteY24" fmla="*/ 979519 h 1025701"/>
                <a:gd name="connsiteX25" fmla="*/ 1231673 w 1730437"/>
                <a:gd name="connsiteY25" fmla="*/ 1025701 h 1025701"/>
                <a:gd name="connsiteX26" fmla="*/ 1259383 w 1730437"/>
                <a:gd name="connsiteY26" fmla="*/ 997992 h 1025701"/>
                <a:gd name="connsiteX27" fmla="*/ 1287092 w 1730437"/>
                <a:gd name="connsiteY27" fmla="*/ 924101 h 1025701"/>
                <a:gd name="connsiteX28" fmla="*/ 1314801 w 1730437"/>
                <a:gd name="connsiteY28" fmla="*/ 868682 h 1025701"/>
                <a:gd name="connsiteX29" fmla="*/ 1351746 w 1730437"/>
                <a:gd name="connsiteY29" fmla="*/ 794792 h 1025701"/>
                <a:gd name="connsiteX30" fmla="*/ 1370219 w 1730437"/>
                <a:gd name="connsiteY30" fmla="*/ 757846 h 1025701"/>
                <a:gd name="connsiteX31" fmla="*/ 1407164 w 1730437"/>
                <a:gd name="connsiteY31" fmla="*/ 739373 h 1025701"/>
                <a:gd name="connsiteX32" fmla="*/ 1444110 w 1730437"/>
                <a:gd name="connsiteY32" fmla="*/ 711664 h 1025701"/>
                <a:gd name="connsiteX33" fmla="*/ 1554946 w 1730437"/>
                <a:gd name="connsiteY33" fmla="*/ 600828 h 1025701"/>
                <a:gd name="connsiteX34" fmla="*/ 1601128 w 1730437"/>
                <a:gd name="connsiteY34" fmla="*/ 554646 h 1025701"/>
                <a:gd name="connsiteX35" fmla="*/ 1628837 w 1730437"/>
                <a:gd name="connsiteY35" fmla="*/ 517701 h 1025701"/>
                <a:gd name="connsiteX36" fmla="*/ 1656546 w 1730437"/>
                <a:gd name="connsiteY36" fmla="*/ 489992 h 1025701"/>
                <a:gd name="connsiteX37" fmla="*/ 1693492 w 1730437"/>
                <a:gd name="connsiteY37" fmla="*/ 443810 h 1025701"/>
                <a:gd name="connsiteX38" fmla="*/ 1711964 w 1730437"/>
                <a:gd name="connsiteY38" fmla="*/ 397628 h 1025701"/>
                <a:gd name="connsiteX39" fmla="*/ 1730437 w 1730437"/>
                <a:gd name="connsiteY39" fmla="*/ 323737 h 1025701"/>
                <a:gd name="connsiteX40" fmla="*/ 1721201 w 1730437"/>
                <a:gd name="connsiteY40" fmla="*/ 222137 h 1025701"/>
                <a:gd name="connsiteX41" fmla="*/ 1711964 w 1730437"/>
                <a:gd name="connsiteY41" fmla="*/ 194428 h 1025701"/>
                <a:gd name="connsiteX42" fmla="*/ 1675019 w 1730437"/>
                <a:gd name="connsiteY42" fmla="*/ 175955 h 1025701"/>
                <a:gd name="connsiteX43" fmla="*/ 1545710 w 1730437"/>
                <a:gd name="connsiteY43" fmla="*/ 194428 h 1025701"/>
                <a:gd name="connsiteX44" fmla="*/ 1471819 w 1730437"/>
                <a:gd name="connsiteY44" fmla="*/ 212901 h 1025701"/>
                <a:gd name="connsiteX45" fmla="*/ 1370219 w 1730437"/>
                <a:gd name="connsiteY45" fmla="*/ 231373 h 1025701"/>
                <a:gd name="connsiteX46" fmla="*/ 1287092 w 1730437"/>
                <a:gd name="connsiteY46" fmla="*/ 249846 h 1025701"/>
                <a:gd name="connsiteX47" fmla="*/ 1213201 w 1730437"/>
                <a:gd name="connsiteY47" fmla="*/ 259082 h 1025701"/>
                <a:gd name="connsiteX48" fmla="*/ 1167019 w 1730437"/>
                <a:gd name="connsiteY48" fmla="*/ 268319 h 1025701"/>
                <a:gd name="connsiteX49" fmla="*/ 1019237 w 1730437"/>
                <a:gd name="connsiteY49" fmla="*/ 249846 h 1025701"/>
                <a:gd name="connsiteX50" fmla="*/ 936110 w 1730437"/>
                <a:gd name="connsiteY50" fmla="*/ 175955 h 1025701"/>
                <a:gd name="connsiteX51" fmla="*/ 917637 w 1730437"/>
                <a:gd name="connsiteY51" fmla="*/ 148246 h 1025701"/>
                <a:gd name="connsiteX52" fmla="*/ 862219 w 1730437"/>
                <a:gd name="connsiteY52" fmla="*/ 120537 h 1025701"/>
                <a:gd name="connsiteX53" fmla="*/ 834510 w 1730437"/>
                <a:gd name="connsiteY53" fmla="*/ 102064 h 1025701"/>
                <a:gd name="connsiteX54" fmla="*/ 779092 w 1730437"/>
                <a:gd name="connsiteY54" fmla="*/ 83592 h 1025701"/>
                <a:gd name="connsiteX55" fmla="*/ 751383 w 1730437"/>
                <a:gd name="connsiteY55" fmla="*/ 74355 h 1025701"/>
                <a:gd name="connsiteX56" fmla="*/ 686728 w 1730437"/>
                <a:gd name="connsiteY56" fmla="*/ 65119 h 1025701"/>
                <a:gd name="connsiteX57" fmla="*/ 622073 w 1730437"/>
                <a:gd name="connsiteY57" fmla="*/ 46646 h 1025701"/>
                <a:gd name="connsiteX58" fmla="*/ 594364 w 1730437"/>
                <a:gd name="connsiteY58" fmla="*/ 37410 h 1025701"/>
                <a:gd name="connsiteX59" fmla="*/ 557419 w 1730437"/>
                <a:gd name="connsiteY59" fmla="*/ 28173 h 1025701"/>
                <a:gd name="connsiteX60" fmla="*/ 511237 w 1730437"/>
                <a:gd name="connsiteY60" fmla="*/ 464 h 102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730437" h="1025701">
                  <a:moveTo>
                    <a:pt x="511237" y="464"/>
                  </a:moveTo>
                  <a:cubicBezTo>
                    <a:pt x="500461" y="6622"/>
                    <a:pt x="497460" y="43202"/>
                    <a:pt x="492764" y="65119"/>
                  </a:cubicBezTo>
                  <a:cubicBezTo>
                    <a:pt x="487910" y="87770"/>
                    <a:pt x="481059" y="160380"/>
                    <a:pt x="474292" y="185192"/>
                  </a:cubicBezTo>
                  <a:cubicBezTo>
                    <a:pt x="469930" y="201187"/>
                    <a:pt x="461977" y="215979"/>
                    <a:pt x="455819" y="231373"/>
                  </a:cubicBezTo>
                  <a:cubicBezTo>
                    <a:pt x="452740" y="246767"/>
                    <a:pt x="449391" y="262109"/>
                    <a:pt x="446583" y="277555"/>
                  </a:cubicBezTo>
                  <a:cubicBezTo>
                    <a:pt x="443233" y="295980"/>
                    <a:pt x="442274" y="314905"/>
                    <a:pt x="437346" y="332973"/>
                  </a:cubicBezTo>
                  <a:cubicBezTo>
                    <a:pt x="432983" y="348969"/>
                    <a:pt x="424116" y="363426"/>
                    <a:pt x="418873" y="379155"/>
                  </a:cubicBezTo>
                  <a:cubicBezTo>
                    <a:pt x="414859" y="391198"/>
                    <a:pt x="415314" y="404747"/>
                    <a:pt x="409637" y="416101"/>
                  </a:cubicBezTo>
                  <a:cubicBezTo>
                    <a:pt x="402753" y="429870"/>
                    <a:pt x="390087" y="439992"/>
                    <a:pt x="381928" y="453046"/>
                  </a:cubicBezTo>
                  <a:cubicBezTo>
                    <a:pt x="374630" y="464722"/>
                    <a:pt x="370753" y="478316"/>
                    <a:pt x="363455" y="489992"/>
                  </a:cubicBezTo>
                  <a:cubicBezTo>
                    <a:pt x="336451" y="533198"/>
                    <a:pt x="297745" y="564938"/>
                    <a:pt x="261855" y="600828"/>
                  </a:cubicBezTo>
                  <a:lnTo>
                    <a:pt x="187964" y="674719"/>
                  </a:lnTo>
                  <a:cubicBezTo>
                    <a:pt x="169491" y="690113"/>
                    <a:pt x="150419" y="704815"/>
                    <a:pt x="132546" y="720901"/>
                  </a:cubicBezTo>
                  <a:cubicBezTo>
                    <a:pt x="119601" y="732552"/>
                    <a:pt x="108824" y="746512"/>
                    <a:pt x="95601" y="757846"/>
                  </a:cubicBezTo>
                  <a:cubicBezTo>
                    <a:pt x="87173" y="765070"/>
                    <a:pt x="76143" y="768893"/>
                    <a:pt x="67892" y="776319"/>
                  </a:cubicBezTo>
                  <a:cubicBezTo>
                    <a:pt x="45237" y="796708"/>
                    <a:pt x="-14478" y="865774"/>
                    <a:pt x="3237" y="840973"/>
                  </a:cubicBezTo>
                  <a:cubicBezTo>
                    <a:pt x="18631" y="819422"/>
                    <a:pt x="29958" y="794283"/>
                    <a:pt x="49419" y="776319"/>
                  </a:cubicBezTo>
                  <a:cubicBezTo>
                    <a:pt x="70762" y="756618"/>
                    <a:pt x="97107" y="742669"/>
                    <a:pt x="123310" y="730137"/>
                  </a:cubicBezTo>
                  <a:cubicBezTo>
                    <a:pt x="260521" y="664514"/>
                    <a:pt x="249172" y="676531"/>
                    <a:pt x="391164" y="656246"/>
                  </a:cubicBezTo>
                  <a:lnTo>
                    <a:pt x="825273" y="674719"/>
                  </a:lnTo>
                  <a:cubicBezTo>
                    <a:pt x="1083543" y="689068"/>
                    <a:pt x="977909" y="681861"/>
                    <a:pt x="1111601" y="702428"/>
                  </a:cubicBezTo>
                  <a:cubicBezTo>
                    <a:pt x="1197645" y="715665"/>
                    <a:pt x="1149990" y="705097"/>
                    <a:pt x="1213201" y="720901"/>
                  </a:cubicBezTo>
                  <a:cubicBezTo>
                    <a:pt x="1222437" y="730137"/>
                    <a:pt x="1232548" y="738575"/>
                    <a:pt x="1240910" y="748610"/>
                  </a:cubicBezTo>
                  <a:cubicBezTo>
                    <a:pt x="1285358" y="801948"/>
                    <a:pt x="1258865" y="818953"/>
                    <a:pt x="1250146" y="914864"/>
                  </a:cubicBezTo>
                  <a:cubicBezTo>
                    <a:pt x="1248175" y="936545"/>
                    <a:pt x="1244489" y="958045"/>
                    <a:pt x="1240910" y="979519"/>
                  </a:cubicBezTo>
                  <a:cubicBezTo>
                    <a:pt x="1238329" y="995004"/>
                    <a:pt x="1220572" y="1014600"/>
                    <a:pt x="1231673" y="1025701"/>
                  </a:cubicBezTo>
                  <a:lnTo>
                    <a:pt x="1259383" y="997992"/>
                  </a:lnTo>
                  <a:cubicBezTo>
                    <a:pt x="1269000" y="969140"/>
                    <a:pt x="1273282" y="954483"/>
                    <a:pt x="1287092" y="924101"/>
                  </a:cubicBezTo>
                  <a:cubicBezTo>
                    <a:pt x="1295638" y="905299"/>
                    <a:pt x="1305565" y="887155"/>
                    <a:pt x="1314801" y="868682"/>
                  </a:cubicBezTo>
                  <a:cubicBezTo>
                    <a:pt x="1331007" y="803856"/>
                    <a:pt x="1312496" y="857592"/>
                    <a:pt x="1351746" y="794792"/>
                  </a:cubicBezTo>
                  <a:cubicBezTo>
                    <a:pt x="1359044" y="783116"/>
                    <a:pt x="1360483" y="767582"/>
                    <a:pt x="1370219" y="757846"/>
                  </a:cubicBezTo>
                  <a:cubicBezTo>
                    <a:pt x="1379955" y="748110"/>
                    <a:pt x="1395488" y="746670"/>
                    <a:pt x="1407164" y="739373"/>
                  </a:cubicBezTo>
                  <a:cubicBezTo>
                    <a:pt x="1420218" y="731214"/>
                    <a:pt x="1432798" y="722105"/>
                    <a:pt x="1444110" y="711664"/>
                  </a:cubicBezTo>
                  <a:lnTo>
                    <a:pt x="1554946" y="600828"/>
                  </a:lnTo>
                  <a:cubicBezTo>
                    <a:pt x="1570340" y="585434"/>
                    <a:pt x="1588066" y="572062"/>
                    <a:pt x="1601128" y="554646"/>
                  </a:cubicBezTo>
                  <a:cubicBezTo>
                    <a:pt x="1610364" y="542331"/>
                    <a:pt x="1618819" y="529389"/>
                    <a:pt x="1628837" y="517701"/>
                  </a:cubicBezTo>
                  <a:cubicBezTo>
                    <a:pt x="1637338" y="507783"/>
                    <a:pt x="1647944" y="499822"/>
                    <a:pt x="1656546" y="489992"/>
                  </a:cubicBezTo>
                  <a:cubicBezTo>
                    <a:pt x="1669528" y="475156"/>
                    <a:pt x="1681177" y="459204"/>
                    <a:pt x="1693492" y="443810"/>
                  </a:cubicBezTo>
                  <a:cubicBezTo>
                    <a:pt x="1699649" y="428416"/>
                    <a:pt x="1707088" y="413475"/>
                    <a:pt x="1711964" y="397628"/>
                  </a:cubicBezTo>
                  <a:cubicBezTo>
                    <a:pt x="1719430" y="373362"/>
                    <a:pt x="1730437" y="323737"/>
                    <a:pt x="1730437" y="323737"/>
                  </a:cubicBezTo>
                  <a:cubicBezTo>
                    <a:pt x="1727358" y="289870"/>
                    <a:pt x="1726010" y="255802"/>
                    <a:pt x="1721201" y="222137"/>
                  </a:cubicBezTo>
                  <a:cubicBezTo>
                    <a:pt x="1719824" y="212499"/>
                    <a:pt x="1718848" y="201312"/>
                    <a:pt x="1711964" y="194428"/>
                  </a:cubicBezTo>
                  <a:cubicBezTo>
                    <a:pt x="1702228" y="184692"/>
                    <a:pt x="1687334" y="182113"/>
                    <a:pt x="1675019" y="175955"/>
                  </a:cubicBezTo>
                  <a:cubicBezTo>
                    <a:pt x="1631916" y="182113"/>
                    <a:pt x="1587951" y="183868"/>
                    <a:pt x="1545710" y="194428"/>
                  </a:cubicBezTo>
                  <a:lnTo>
                    <a:pt x="1471819" y="212901"/>
                  </a:lnTo>
                  <a:cubicBezTo>
                    <a:pt x="1407433" y="227759"/>
                    <a:pt x="1440931" y="217231"/>
                    <a:pt x="1370219" y="231373"/>
                  </a:cubicBezTo>
                  <a:cubicBezTo>
                    <a:pt x="1342385" y="236940"/>
                    <a:pt x="1315045" y="244913"/>
                    <a:pt x="1287092" y="249846"/>
                  </a:cubicBezTo>
                  <a:cubicBezTo>
                    <a:pt x="1262648" y="254160"/>
                    <a:pt x="1237734" y="255308"/>
                    <a:pt x="1213201" y="259082"/>
                  </a:cubicBezTo>
                  <a:cubicBezTo>
                    <a:pt x="1197685" y="261469"/>
                    <a:pt x="1182413" y="265240"/>
                    <a:pt x="1167019" y="268319"/>
                  </a:cubicBezTo>
                  <a:cubicBezTo>
                    <a:pt x="1144111" y="266557"/>
                    <a:pt x="1059109" y="269782"/>
                    <a:pt x="1019237" y="249846"/>
                  </a:cubicBezTo>
                  <a:cubicBezTo>
                    <a:pt x="991475" y="235965"/>
                    <a:pt x="948349" y="194313"/>
                    <a:pt x="936110" y="175955"/>
                  </a:cubicBezTo>
                  <a:cubicBezTo>
                    <a:pt x="929952" y="166719"/>
                    <a:pt x="925486" y="156095"/>
                    <a:pt x="917637" y="148246"/>
                  </a:cubicBezTo>
                  <a:cubicBezTo>
                    <a:pt x="899731" y="130340"/>
                    <a:pt x="884757" y="128049"/>
                    <a:pt x="862219" y="120537"/>
                  </a:cubicBezTo>
                  <a:cubicBezTo>
                    <a:pt x="852983" y="114379"/>
                    <a:pt x="844654" y="106572"/>
                    <a:pt x="834510" y="102064"/>
                  </a:cubicBezTo>
                  <a:cubicBezTo>
                    <a:pt x="816716" y="94156"/>
                    <a:pt x="797565" y="89750"/>
                    <a:pt x="779092" y="83592"/>
                  </a:cubicBezTo>
                  <a:cubicBezTo>
                    <a:pt x="769856" y="80513"/>
                    <a:pt x="761021" y="75732"/>
                    <a:pt x="751383" y="74355"/>
                  </a:cubicBezTo>
                  <a:lnTo>
                    <a:pt x="686728" y="65119"/>
                  </a:lnTo>
                  <a:lnTo>
                    <a:pt x="622073" y="46646"/>
                  </a:lnTo>
                  <a:cubicBezTo>
                    <a:pt x="612748" y="43848"/>
                    <a:pt x="603725" y="40085"/>
                    <a:pt x="594364" y="37410"/>
                  </a:cubicBezTo>
                  <a:cubicBezTo>
                    <a:pt x="582158" y="33923"/>
                    <a:pt x="569734" y="31252"/>
                    <a:pt x="557419" y="28173"/>
                  </a:cubicBezTo>
                  <a:cubicBezTo>
                    <a:pt x="522025" y="51769"/>
                    <a:pt x="522013" y="-5694"/>
                    <a:pt x="511237" y="464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BB06D5-A036-4930-804B-DBE56324216E}"/>
                </a:ext>
              </a:extLst>
            </p:cNvPr>
            <p:cNvSpPr/>
            <p:nvPr/>
          </p:nvSpPr>
          <p:spPr>
            <a:xfrm>
              <a:off x="7013250" y="5803250"/>
              <a:ext cx="294108" cy="146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Picture 4" descr="Bildresultat för network">
            <a:extLst>
              <a:ext uri="{FF2B5EF4-FFF2-40B4-BE49-F238E27FC236}">
                <a16:creationId xmlns:a16="http://schemas.microsoft.com/office/drawing/2014/main" id="{EB3B57A4-0EC9-42D1-906F-A73464CD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02" y="4749190"/>
            <a:ext cx="2096369" cy="1768038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9FAD18-80CC-4728-B782-EA11494CC5A6}"/>
              </a:ext>
            </a:extLst>
          </p:cNvPr>
          <p:cNvSpPr/>
          <p:nvPr/>
        </p:nvSpPr>
        <p:spPr>
          <a:xfrm rot="10800000">
            <a:off x="5925297" y="5505038"/>
            <a:ext cx="585612" cy="22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9C0D32A-34E5-41C0-9797-1B47715BAA2B}"/>
              </a:ext>
            </a:extLst>
          </p:cNvPr>
          <p:cNvSpPr/>
          <p:nvPr/>
        </p:nvSpPr>
        <p:spPr>
          <a:xfrm rot="10800000">
            <a:off x="2625312" y="5489699"/>
            <a:ext cx="585612" cy="22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5FBE43E-9100-46B8-B838-FEA4AD4FBD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/>
          <a:stretch/>
        </p:blipFill>
        <p:spPr>
          <a:xfrm>
            <a:off x="562559" y="4800627"/>
            <a:ext cx="1636716" cy="1606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21350-DB8F-4E86-82B6-33F9610D59E4}"/>
              </a:ext>
            </a:extLst>
          </p:cNvPr>
          <p:cNvSpPr txBox="1"/>
          <p:nvPr/>
        </p:nvSpPr>
        <p:spPr>
          <a:xfrm>
            <a:off x="10235629" y="4545783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472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9C7-9ECD-4C96-9EBE-DF97A01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Biomedical AI research has exploded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6C00-E287-4B66-83F5-78FBC5E0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BBBC-9776-451D-8353-A97AED4F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8</a:t>
            </a:fld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CF529-99B2-416F-AE7C-00581387A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2222" r="33673" b="9930"/>
          <a:stretch/>
        </p:blipFill>
        <p:spPr>
          <a:xfrm>
            <a:off x="2567033" y="2136559"/>
            <a:ext cx="7543801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4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581F-C5C3-466B-B392-C4E652C0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AI can detect things that humans may miss and vice versa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5E6C4-5DCF-474C-A37F-EF214011ED8F}"/>
              </a:ext>
            </a:extLst>
          </p:cNvPr>
          <p:cNvSpPr txBox="1"/>
          <p:nvPr/>
        </p:nvSpPr>
        <p:spPr>
          <a:xfrm>
            <a:off x="4058465" y="2351960"/>
            <a:ext cx="12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Scorer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1BCC8-AF81-48DE-BB7E-3E4A035AD32E}"/>
              </a:ext>
            </a:extLst>
          </p:cNvPr>
          <p:cNvSpPr txBox="1"/>
          <p:nvPr/>
        </p:nvSpPr>
        <p:spPr>
          <a:xfrm>
            <a:off x="8792439" y="2351961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53492-24F8-4E37-A31B-4C44AF305221}"/>
              </a:ext>
            </a:extLst>
          </p:cNvPr>
          <p:cNvSpPr/>
          <p:nvPr/>
        </p:nvSpPr>
        <p:spPr>
          <a:xfrm>
            <a:off x="242956" y="6381982"/>
            <a:ext cx="455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bg1">
                    <a:lumMod val="75000"/>
                  </a:schemeClr>
                </a:solidFill>
              </a:rPr>
              <a:t>Ghafoorian et al. Sci Rep 2017 Jul 11;7(1):5110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Content Placeholder 13" descr="A picture containing text, clothing, several&#10;&#10;Description automatically generated">
            <a:extLst>
              <a:ext uri="{FF2B5EF4-FFF2-40B4-BE49-F238E27FC236}">
                <a16:creationId xmlns:a16="http://schemas.microsoft.com/office/drawing/2014/main" id="{FDC05577-22F5-455B-95A0-906203FCC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76" y="2903844"/>
            <a:ext cx="8574453" cy="26803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75D7C-B278-47EE-9171-2EBAF6D9698B}"/>
              </a:ext>
            </a:extLst>
          </p:cNvPr>
          <p:cNvSpPr txBox="1"/>
          <p:nvPr/>
        </p:nvSpPr>
        <p:spPr>
          <a:xfrm>
            <a:off x="6234974" y="2351961"/>
            <a:ext cx="121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Scorer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60B0-B1A0-4CF6-81E4-3832437B22A3}"/>
              </a:ext>
            </a:extLst>
          </p:cNvPr>
          <p:cNvSpPr txBox="1"/>
          <p:nvPr/>
        </p:nvSpPr>
        <p:spPr>
          <a:xfrm>
            <a:off x="411458" y="5351207"/>
            <a:ext cx="165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missed by </a:t>
            </a:r>
          </a:p>
          <a:p>
            <a:r>
              <a:rPr lang="en-US" dirty="0"/>
              <a:t>human scorers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161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928</Words>
  <Application>Microsoft Office PowerPoint</Application>
  <PresentationFormat>Widescreen</PresentationFormat>
  <Paragraphs>168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Research examples</vt:lpstr>
      <vt:lpstr>Deep learning for histology</vt:lpstr>
      <vt:lpstr>Issues with human scorers</vt:lpstr>
      <vt:lpstr>Project progression</vt:lpstr>
      <vt:lpstr>Inspecting performance in detail</vt:lpstr>
      <vt:lpstr>Computer vision for prostate cancer scoring</vt:lpstr>
      <vt:lpstr>Computer vision for high-throughput microscopy screening</vt:lpstr>
      <vt:lpstr>Biomedical AI research has exploded</vt:lpstr>
      <vt:lpstr>AI can detect things that humans may miss and vice versa</vt:lpstr>
      <vt:lpstr>AI surpasses human performance in many individual studies</vt:lpstr>
      <vt:lpstr>AI has real promise but study quality needs to be improved</vt:lpstr>
      <vt:lpstr>Improving resolution</vt:lpstr>
      <vt:lpstr>Virtual staining</vt:lpstr>
      <vt:lpstr>Assisting hospital logistics: COVID FastFax </vt:lpstr>
      <vt:lpstr>Autonomous robotic surgery</vt:lpstr>
      <vt:lpstr>Computer vision-driven assistant devices</vt:lpstr>
      <vt:lpstr>How to proceed with computer vision in your research?</vt:lpstr>
      <vt:lpstr>Biomedical image repositories</vt:lpstr>
      <vt:lpstr>Other data sources</vt:lpstr>
      <vt:lpstr>Getting your own data</vt:lpstr>
      <vt:lpstr>Keep track of the state of the art (SOTA)</vt:lpstr>
      <vt:lpstr>Join local communities</vt:lpstr>
      <vt:lpstr>Learn more</vt:lpstr>
      <vt:lpstr>Forskningens dag 2021</vt:lpstr>
      <vt:lpstr>Journal club</vt:lpstr>
      <vt:lpstr>Journal club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metrics and strategies</dc:title>
  <dc:creator>Sonja Aits</dc:creator>
  <cp:lastModifiedBy>Sonja Aits</cp:lastModifiedBy>
  <cp:revision>4</cp:revision>
  <dcterms:created xsi:type="dcterms:W3CDTF">2021-10-17T23:41:26Z</dcterms:created>
  <dcterms:modified xsi:type="dcterms:W3CDTF">2021-10-27T12:49:36Z</dcterms:modified>
</cp:coreProperties>
</file>